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720" r:id="rId5"/>
    <p:sldMasterId id="2147483723" r:id="rId6"/>
    <p:sldMasterId id="2147483751" r:id="rId7"/>
    <p:sldMasterId id="2147483796" r:id="rId8"/>
  </p:sldMasterIdLst>
  <p:notesMasterIdLst>
    <p:notesMasterId r:id="rId10"/>
  </p:notesMasterIdLst>
  <p:handoutMasterIdLst>
    <p:handoutMasterId r:id="rId11"/>
  </p:handoutMasterIdLst>
  <p:sldIdLst>
    <p:sldId id="732" r:id="rId9"/>
  </p:sldIdLst>
  <p:sldSz cx="12192000" cy="6858000"/>
  <p:notesSz cx="6797675" cy="9926638"/>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Section par défaut" id="{0EAF607F-BB1A-4374-9827-AC10CDE86FAF}">
          <p14:sldIdLst>
            <p14:sldId id="732"/>
          </p14:sldIdLst>
        </p14:section>
      </p14:sectionLst>
    </p:ext>
    <p:ext uri="{EFAFB233-063F-42B5-8137-9DF3F51BA10A}">
      <p15:sldGuideLst xmlns:p15="http://schemas.microsoft.com/office/powerpoint/2012/main">
        <p15:guide id="1" orient="horz" pos="2160">
          <p15:clr>
            <a:srgbClr val="A4A3A4"/>
          </p15:clr>
        </p15:guide>
        <p15:guide id="2" pos="3840">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7" name="Sophie ESTEVE" initials="SE" lastIdx="1" clrIdx="6">
    <p:extLst>
      <p:ext uri="{19B8F6BF-5375-455C-9EA6-DF929625EA0E}">
        <p15:presenceInfo xmlns:p15="http://schemas.microsoft.com/office/powerpoint/2012/main" userId="Sophie ESTEVE" providerId="None"/>
      </p:ext>
    </p:extLst>
  </p:cmAuthor>
  <p:cmAuthor id="1" name="pierre.ravier@iledefrance-mobilites.fr" initials="p" lastIdx="1" clrIdx="0">
    <p:extLst>
      <p:ext uri="{19B8F6BF-5375-455C-9EA6-DF929625EA0E}">
        <p15:presenceInfo xmlns:p15="http://schemas.microsoft.com/office/powerpoint/2012/main" userId="S-1-5-21-299809550-2047393301-474883267-3108" providerId="AD"/>
      </p:ext>
    </p:extLst>
  </p:cmAuthor>
  <p:cmAuthor id="8" name="Anonyme" initials="A" lastIdx="8" clrIdx="7">
    <p:extLst>
      <p:ext uri="{19B8F6BF-5375-455C-9EA6-DF929625EA0E}">
        <p15:presenceInfo xmlns:p15="http://schemas.microsoft.com/office/powerpoint/2012/main" userId="Anonyme" providerId="None"/>
      </p:ext>
    </p:extLst>
  </p:cmAuthor>
  <p:cmAuthor id="2" name="Charlotte QUINT" initials="CQ" lastIdx="25" clrIdx="1">
    <p:extLst>
      <p:ext uri="{19B8F6BF-5375-455C-9EA6-DF929625EA0E}">
        <p15:presenceInfo xmlns:p15="http://schemas.microsoft.com/office/powerpoint/2012/main" userId="Charlotte QUINT" providerId="None"/>
      </p:ext>
    </p:extLst>
  </p:cmAuthor>
  <p:cmAuthor id="9" name="Charlotte QUINT" initials="CQ [3]" lastIdx="3" clrIdx="8">
    <p:extLst>
      <p:ext uri="{19B8F6BF-5375-455C-9EA6-DF929625EA0E}">
        <p15:presenceInfo xmlns:p15="http://schemas.microsoft.com/office/powerpoint/2012/main" userId="S::charlotte.quint@iledefrance-mobilites.fr::e99d62d4-f4d5-4484-8396-40f97e8c93e2" providerId="AD"/>
      </p:ext>
    </p:extLst>
  </p:cmAuthor>
  <p:cmAuthor id="3" name="Charlotte QUINT" initials="CQ [2]" lastIdx="2" clrIdx="2">
    <p:extLst>
      <p:ext uri="{19B8F6BF-5375-455C-9EA6-DF929625EA0E}">
        <p15:presenceInfo xmlns:p15="http://schemas.microsoft.com/office/powerpoint/2012/main" userId="S-1-5-21-299809550-2047393301-474883267-1229" providerId="AD"/>
      </p:ext>
    </p:extLst>
  </p:cmAuthor>
  <p:cmAuthor id="10" name="Pierre RAVIER" initials="PR" lastIdx="1" clrIdx="9">
    <p:extLst>
      <p:ext uri="{19B8F6BF-5375-455C-9EA6-DF929625EA0E}">
        <p15:presenceInfo xmlns:p15="http://schemas.microsoft.com/office/powerpoint/2012/main" userId="Pierre RAVIER" providerId="None"/>
      </p:ext>
    </p:extLst>
  </p:cmAuthor>
  <p:cmAuthor id="4" name="Aurelie GIBUT" initials="AG" lastIdx="2" clrIdx="3">
    <p:extLst>
      <p:ext uri="{19B8F6BF-5375-455C-9EA6-DF929625EA0E}">
        <p15:presenceInfo xmlns:p15="http://schemas.microsoft.com/office/powerpoint/2012/main" userId="S-1-5-21-299809550-2047393301-474883267-5209" providerId="AD"/>
      </p:ext>
    </p:extLst>
  </p:cmAuthor>
  <p:cmAuthor id="5" name="Melanie GOFFIN" initials="MG" lastIdx="2" clrIdx="4">
    <p:extLst>
      <p:ext uri="{19B8F6BF-5375-455C-9EA6-DF929625EA0E}">
        <p15:presenceInfo xmlns:p15="http://schemas.microsoft.com/office/powerpoint/2012/main" userId="Melanie GOFFIN" providerId="None"/>
      </p:ext>
    </p:extLst>
  </p:cmAuthor>
  <p:cmAuthor id="6" name="Aurelie GIBUT" initials="AG [2]" lastIdx="2" clrIdx="5">
    <p:extLst>
      <p:ext uri="{19B8F6BF-5375-455C-9EA6-DF929625EA0E}">
        <p15:presenceInfo xmlns:p15="http://schemas.microsoft.com/office/powerpoint/2012/main" userId="Aurelie GIBUT"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64478"/>
    <a:srgbClr val="70AD47"/>
    <a:srgbClr val="5B9BD5"/>
    <a:srgbClr val="FFC000"/>
    <a:srgbClr val="ED7D31"/>
    <a:srgbClr val="0070C0"/>
    <a:srgbClr val="A6A6A6"/>
    <a:srgbClr val="FF0000"/>
    <a:srgbClr val="B0BFB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Style moyen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69012ECD-51FC-41F1-AA8D-1B2483CD663E}" styleName="Style léger 2 - Accentuation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00A15C55-8517-42AA-B614-E9B94910E393}" styleName="Style moyen 2 - Accentuation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7DF18680-E054-41AD-8BC1-D1AEF772440D}" styleName="Style moyen 2 - Accentuation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8027" autoAdjust="0"/>
    <p:restoredTop sz="94779" autoAdjust="0"/>
  </p:normalViewPr>
  <p:slideViewPr>
    <p:cSldViewPr snapToGrid="0">
      <p:cViewPr varScale="1">
        <p:scale>
          <a:sx n="114" d="100"/>
          <a:sy n="114" d="100"/>
        </p:scale>
        <p:origin x="300" y="102"/>
      </p:cViewPr>
      <p:guideLst>
        <p:guide orient="horz" pos="2160"/>
        <p:guide pos="3840"/>
      </p:guideLst>
    </p:cSldViewPr>
  </p:slideViewPr>
  <p:notesTextViewPr>
    <p:cViewPr>
      <p:scale>
        <a:sx n="1" d="1"/>
        <a:sy n="1" d="1"/>
      </p:scale>
      <p:origin x="0" y="0"/>
    </p:cViewPr>
  </p:notesTextViewPr>
  <p:notesViewPr>
    <p:cSldViewPr snapToGrid="0">
      <p:cViewPr varScale="1">
        <p:scale>
          <a:sx n="51" d="100"/>
          <a:sy n="51" d="100"/>
        </p:scale>
        <p:origin x="2124" y="72"/>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4.xml"/><Relationship Id="rId13" Type="http://schemas.openxmlformats.org/officeDocument/2006/relationships/presProps" Target="presProps.xml"/><Relationship Id="rId3" Type="http://schemas.openxmlformats.org/officeDocument/2006/relationships/customXml" Target="../customXml/item3.xml"/><Relationship Id="rId7" Type="http://schemas.openxmlformats.org/officeDocument/2006/relationships/slideMaster" Target="slideMasters/slideMaster3.xml"/><Relationship Id="rId12" Type="http://schemas.openxmlformats.org/officeDocument/2006/relationships/commentAuthors" Target="commentAuthors.xml"/><Relationship Id="rId2" Type="http://schemas.openxmlformats.org/officeDocument/2006/relationships/customXml" Target="../customXml/item2.xml"/><Relationship Id="rId16"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Master" Target="slideMasters/slideMaster2.xml"/><Relationship Id="rId11" Type="http://schemas.openxmlformats.org/officeDocument/2006/relationships/handoutMaster" Target="handoutMasters/handoutMaster1.xml"/><Relationship Id="rId5" Type="http://schemas.openxmlformats.org/officeDocument/2006/relationships/slideMaster" Target="slideMasters/slideMaster1.xml"/><Relationship Id="rId15" Type="http://schemas.openxmlformats.org/officeDocument/2006/relationships/theme" Target="theme/theme1.xml"/><Relationship Id="rId10" Type="http://schemas.openxmlformats.org/officeDocument/2006/relationships/notesMaster" Target="notesMasters/notesMaster1.xml"/><Relationship Id="rId4" Type="http://schemas.openxmlformats.org/officeDocument/2006/relationships/customXml" Target="../customXml/item4.xml"/><Relationship Id="rId9" Type="http://schemas.openxmlformats.org/officeDocument/2006/relationships/slide" Target="slides/slide1.xml"/><Relationship Id="rId14"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a:extLst>
              <a:ext uri="{FF2B5EF4-FFF2-40B4-BE49-F238E27FC236}">
                <a16:creationId xmlns:a16="http://schemas.microsoft.com/office/drawing/2014/main" id="{64B0DCD9-F147-406D-AFA3-21C99E4D6991}"/>
              </a:ext>
            </a:extLst>
          </p:cNvPr>
          <p:cNvSpPr>
            <a:spLocks noGrp="1"/>
          </p:cNvSpPr>
          <p:nvPr>
            <p:ph type="hdr" sz="quarter"/>
          </p:nvPr>
        </p:nvSpPr>
        <p:spPr>
          <a:xfrm>
            <a:off x="0" y="0"/>
            <a:ext cx="2946400" cy="496888"/>
          </a:xfrm>
          <a:prstGeom prst="rect">
            <a:avLst/>
          </a:prstGeom>
        </p:spPr>
        <p:txBody>
          <a:bodyPr vert="horz" lIns="91440" tIns="45720" rIns="91440" bIns="45720" rtlCol="0"/>
          <a:lstStyle>
            <a:lvl1pPr algn="l">
              <a:defRPr sz="1200"/>
            </a:lvl1pPr>
          </a:lstStyle>
          <a:p>
            <a:endParaRPr lang="fr-FR"/>
          </a:p>
        </p:txBody>
      </p:sp>
      <p:sp>
        <p:nvSpPr>
          <p:cNvPr id="3" name="Espace réservé de la date 2">
            <a:extLst>
              <a:ext uri="{FF2B5EF4-FFF2-40B4-BE49-F238E27FC236}">
                <a16:creationId xmlns:a16="http://schemas.microsoft.com/office/drawing/2014/main" id="{04612FEC-BE32-41EC-857D-77E09DF0FF8D}"/>
              </a:ext>
            </a:extLst>
          </p:cNvPr>
          <p:cNvSpPr>
            <a:spLocks noGrp="1"/>
          </p:cNvSpPr>
          <p:nvPr>
            <p:ph type="dt" sz="quarter" idx="1"/>
          </p:nvPr>
        </p:nvSpPr>
        <p:spPr>
          <a:xfrm>
            <a:off x="3849688" y="0"/>
            <a:ext cx="2946400" cy="496888"/>
          </a:xfrm>
          <a:prstGeom prst="rect">
            <a:avLst/>
          </a:prstGeom>
        </p:spPr>
        <p:txBody>
          <a:bodyPr vert="horz" lIns="91440" tIns="45720" rIns="91440" bIns="45720" rtlCol="0"/>
          <a:lstStyle>
            <a:lvl1pPr algn="r">
              <a:defRPr sz="1200"/>
            </a:lvl1pPr>
          </a:lstStyle>
          <a:p>
            <a:fld id="{B297EE3A-26D2-4430-8373-C91CDFFEA5D6}" type="datetimeFigureOut">
              <a:rPr lang="fr-FR" smtClean="0"/>
              <a:pPr/>
              <a:t>08/02/2022</a:t>
            </a:fld>
            <a:endParaRPr lang="fr-FR"/>
          </a:p>
        </p:txBody>
      </p:sp>
      <p:sp>
        <p:nvSpPr>
          <p:cNvPr id="4" name="Espace réservé du pied de page 3">
            <a:extLst>
              <a:ext uri="{FF2B5EF4-FFF2-40B4-BE49-F238E27FC236}">
                <a16:creationId xmlns:a16="http://schemas.microsoft.com/office/drawing/2014/main" id="{EFB6C55D-4F78-4D78-BD4B-3D5673D2A888}"/>
              </a:ext>
            </a:extLst>
          </p:cNvPr>
          <p:cNvSpPr>
            <a:spLocks noGrp="1"/>
          </p:cNvSpPr>
          <p:nvPr>
            <p:ph type="ftr" sz="quarter" idx="2"/>
          </p:nvPr>
        </p:nvSpPr>
        <p:spPr>
          <a:xfrm>
            <a:off x="0" y="9429750"/>
            <a:ext cx="2946400" cy="496888"/>
          </a:xfrm>
          <a:prstGeom prst="rect">
            <a:avLst/>
          </a:prstGeom>
        </p:spPr>
        <p:txBody>
          <a:bodyPr vert="horz" lIns="91440" tIns="45720" rIns="91440" bIns="45720" rtlCol="0" anchor="b"/>
          <a:lstStyle>
            <a:lvl1pPr algn="l">
              <a:defRPr sz="1200"/>
            </a:lvl1pPr>
          </a:lstStyle>
          <a:p>
            <a:endParaRPr lang="fr-FR"/>
          </a:p>
        </p:txBody>
      </p:sp>
      <p:sp>
        <p:nvSpPr>
          <p:cNvPr id="5" name="Espace réservé du numéro de diapositive 4">
            <a:extLst>
              <a:ext uri="{FF2B5EF4-FFF2-40B4-BE49-F238E27FC236}">
                <a16:creationId xmlns:a16="http://schemas.microsoft.com/office/drawing/2014/main" id="{B888EE35-719D-4485-9DF0-D02972FC402D}"/>
              </a:ext>
            </a:extLst>
          </p:cNvPr>
          <p:cNvSpPr>
            <a:spLocks noGrp="1"/>
          </p:cNvSpPr>
          <p:nvPr>
            <p:ph type="sldNum" sz="quarter" idx="3"/>
          </p:nvPr>
        </p:nvSpPr>
        <p:spPr>
          <a:xfrm>
            <a:off x="3849688" y="9429750"/>
            <a:ext cx="2946400" cy="496888"/>
          </a:xfrm>
          <a:prstGeom prst="rect">
            <a:avLst/>
          </a:prstGeom>
        </p:spPr>
        <p:txBody>
          <a:bodyPr vert="horz" lIns="91440" tIns="45720" rIns="91440" bIns="45720" rtlCol="0" anchor="b"/>
          <a:lstStyle>
            <a:lvl1pPr algn="r">
              <a:defRPr sz="1200"/>
            </a:lvl1pPr>
          </a:lstStyle>
          <a:p>
            <a:fld id="{4DF89C20-5E3E-4BB6-B8C4-2471093201B5}" type="slidenum">
              <a:rPr lang="fr-FR" smtClean="0"/>
              <a:pPr/>
              <a:t>‹N°›</a:t>
            </a:fld>
            <a:endParaRPr lang="fr-FR"/>
          </a:p>
        </p:txBody>
      </p:sp>
    </p:spTree>
    <p:extLst>
      <p:ext uri="{BB962C8B-B14F-4D97-AF65-F5344CB8AC3E}">
        <p14:creationId xmlns:p14="http://schemas.microsoft.com/office/powerpoint/2010/main" val="25061776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1" y="0"/>
            <a:ext cx="2945659" cy="498055"/>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50444" y="0"/>
            <a:ext cx="2945659" cy="498055"/>
          </a:xfrm>
          <a:prstGeom prst="rect">
            <a:avLst/>
          </a:prstGeom>
        </p:spPr>
        <p:txBody>
          <a:bodyPr vert="horz" lIns="91440" tIns="45720" rIns="91440" bIns="45720" rtlCol="0"/>
          <a:lstStyle>
            <a:lvl1pPr algn="r">
              <a:defRPr sz="1200"/>
            </a:lvl1pPr>
          </a:lstStyle>
          <a:p>
            <a:fld id="{FD286C48-D72D-4FE0-8D88-BBCB2498A8D4}" type="datetimeFigureOut">
              <a:rPr lang="fr-FR" smtClean="0"/>
              <a:pPr/>
              <a:t>08/02/2022</a:t>
            </a:fld>
            <a:endParaRPr lang="fr-FR"/>
          </a:p>
        </p:txBody>
      </p:sp>
      <p:sp>
        <p:nvSpPr>
          <p:cNvPr id="4" name="Espace réservé de l'image des diapositives 3"/>
          <p:cNvSpPr>
            <a:spLocks noGrp="1" noRot="1" noChangeAspect="1"/>
          </p:cNvSpPr>
          <p:nvPr>
            <p:ph type="sldImg" idx="2"/>
          </p:nvPr>
        </p:nvSpPr>
        <p:spPr>
          <a:xfrm>
            <a:off x="425450" y="1243013"/>
            <a:ext cx="5946775" cy="3346450"/>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notes 4"/>
          <p:cNvSpPr>
            <a:spLocks noGrp="1"/>
          </p:cNvSpPr>
          <p:nvPr>
            <p:ph type="body" sz="quarter" idx="3"/>
          </p:nvPr>
        </p:nvSpPr>
        <p:spPr>
          <a:xfrm>
            <a:off x="679768" y="4777195"/>
            <a:ext cx="5438140" cy="3908614"/>
          </a:xfrm>
          <a:prstGeom prst="rect">
            <a:avLst/>
          </a:prstGeom>
        </p:spPr>
        <p:txBody>
          <a:bodyPr vert="horz" lIns="91440" tIns="45720" rIns="91440" bIns="45720" rtlCol="0"/>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6" name="Espace réservé du pied de page 5"/>
          <p:cNvSpPr>
            <a:spLocks noGrp="1"/>
          </p:cNvSpPr>
          <p:nvPr>
            <p:ph type="ftr" sz="quarter" idx="4"/>
          </p:nvPr>
        </p:nvSpPr>
        <p:spPr>
          <a:xfrm>
            <a:off x="1" y="9428584"/>
            <a:ext cx="2945659" cy="498055"/>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50444" y="9428584"/>
            <a:ext cx="2945659" cy="498055"/>
          </a:xfrm>
          <a:prstGeom prst="rect">
            <a:avLst/>
          </a:prstGeom>
        </p:spPr>
        <p:txBody>
          <a:bodyPr vert="horz" lIns="91440" tIns="45720" rIns="91440" bIns="45720" rtlCol="0" anchor="b"/>
          <a:lstStyle>
            <a:lvl1pPr algn="r">
              <a:defRPr sz="1200"/>
            </a:lvl1pPr>
          </a:lstStyle>
          <a:p>
            <a:fld id="{CD613746-7560-45EC-818A-3478C78F9DF6}" type="slidenum">
              <a:rPr lang="fr-FR" smtClean="0"/>
              <a:pPr/>
              <a:t>‹N°›</a:t>
            </a:fld>
            <a:endParaRPr lang="fr-FR"/>
          </a:p>
        </p:txBody>
      </p:sp>
    </p:spTree>
    <p:extLst>
      <p:ext uri="{BB962C8B-B14F-4D97-AF65-F5344CB8AC3E}">
        <p14:creationId xmlns:p14="http://schemas.microsoft.com/office/powerpoint/2010/main" val="312985763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D613746-7560-45EC-818A-3478C78F9DF6}" type="slidenum">
              <a:rPr kumimoji="0" lang="fr-FR"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fr-FR"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408518179"/>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4.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4.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4.xml"/></Relationships>
</file>

<file path=ppt/slideLayouts/_rels/slideLayout17.xml.rels><?xml version="1.0" encoding="UTF-8" standalone="yes"?>
<Relationships xmlns="http://schemas.openxmlformats.org/package/2006/relationships"><Relationship Id="rId3" Type="http://schemas.openxmlformats.org/officeDocument/2006/relationships/hyperlink" Target="https://twitter.com/EurogroupFR" TargetMode="External"/><Relationship Id="rId7" Type="http://schemas.openxmlformats.org/officeDocument/2006/relationships/image" Target="../media/image10.png"/><Relationship Id="rId2" Type="http://schemas.openxmlformats.org/officeDocument/2006/relationships/hyperlink" Target="https://www.youtube.com/user/EUROGROUPCONSULTINGhttps:/www.linkedin.com/company/eurogroup-consulting-france" TargetMode="External"/><Relationship Id="rId1" Type="http://schemas.openxmlformats.org/officeDocument/2006/relationships/slideMaster" Target="../slideMasters/slideMaster4.xml"/><Relationship Id="rId6" Type="http://schemas.openxmlformats.org/officeDocument/2006/relationships/hyperlink" Target="http://www.eurogroupconsulting.fr/" TargetMode="External"/><Relationship Id="rId5" Type="http://schemas.openxmlformats.org/officeDocument/2006/relationships/image" Target="../media/image11.png"/><Relationship Id="rId4" Type="http://schemas.openxmlformats.org/officeDocument/2006/relationships/hyperlink" Target="https://www.linkedin.com/company/eurogroup-consulting-france" TargetMode="Externa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4.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4.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1.xml.rels><?xml version="1.0" encoding="UTF-8" standalone="yes"?>
<Relationships xmlns="http://schemas.openxmlformats.org/package/2006/relationships"><Relationship Id="rId8" Type="http://schemas.openxmlformats.org/officeDocument/2006/relationships/image" Target="../media/image18.png"/><Relationship Id="rId3" Type="http://schemas.openxmlformats.org/officeDocument/2006/relationships/image" Target="../media/image13.png"/><Relationship Id="rId7" Type="http://schemas.openxmlformats.org/officeDocument/2006/relationships/image" Target="../media/image17.png"/><Relationship Id="rId2" Type="http://schemas.openxmlformats.org/officeDocument/2006/relationships/image" Target="../media/image12.png"/><Relationship Id="rId1" Type="http://schemas.openxmlformats.org/officeDocument/2006/relationships/slideMaster" Target="../slideMasters/slideMaster4.xml"/><Relationship Id="rId6" Type="http://schemas.openxmlformats.org/officeDocument/2006/relationships/image" Target="../media/image16.png"/><Relationship Id="rId5" Type="http://schemas.openxmlformats.org/officeDocument/2006/relationships/image" Target="../media/image15.png"/><Relationship Id="rId10" Type="http://schemas.openxmlformats.org/officeDocument/2006/relationships/image" Target="../media/image20.png"/><Relationship Id="rId4" Type="http://schemas.openxmlformats.org/officeDocument/2006/relationships/image" Target="../media/image14.png"/><Relationship Id="rId9" Type="http://schemas.openxmlformats.org/officeDocument/2006/relationships/image" Target="../media/image19.png"/></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Master" Target="../slideMasters/slideMaster4.xml"/><Relationship Id="rId4" Type="http://schemas.openxmlformats.org/officeDocument/2006/relationships/image" Target="../media/image23.png"/></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4.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4.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4.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4.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4.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1.jpeg"/><Relationship Id="rId1" Type="http://schemas.openxmlformats.org/officeDocument/2006/relationships/slideMaster" Target="../slideMasters/slideMaster4.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Master" Target="../slideMasters/slideMaster4.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Master" Target="../slideMasters/slideMaster4.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eg"/><Relationship Id="rId1" Type="http://schemas.openxmlformats.org/officeDocument/2006/relationships/slideMaster" Target="../slideMasters/slideMaster4.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8.jpeg"/><Relationship Id="rId1" Type="http://schemas.openxmlformats.org/officeDocument/2006/relationships/slideMaster" Target="../slideMasters/slideMaster4.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9.jpeg"/><Relationship Id="rId1" Type="http://schemas.openxmlformats.org/officeDocument/2006/relationships/slideMaster" Target="../slideMasters/slideMaster4.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Sommaire">
    <p:spTree>
      <p:nvGrpSpPr>
        <p:cNvPr id="1" name=""/>
        <p:cNvGrpSpPr/>
        <p:nvPr/>
      </p:nvGrpSpPr>
      <p:grpSpPr>
        <a:xfrm>
          <a:off x="0" y="0"/>
          <a:ext cx="0" cy="0"/>
          <a:chOff x="0" y="0"/>
          <a:chExt cx="0" cy="0"/>
        </a:xfrm>
      </p:grpSpPr>
      <p:pic>
        <p:nvPicPr>
          <p:cNvPr id="7" name="Image 3"/>
          <p:cNvPicPr>
            <a:picLocks noChangeAspect="1"/>
          </p:cNvPicPr>
          <p:nvPr userDrawn="1"/>
        </p:nvPicPr>
        <p:blipFill>
          <a:blip r:embed="rId2" cstate="print"/>
          <a:srcRect/>
          <a:stretch>
            <a:fillRect/>
          </a:stretch>
        </p:blipFill>
        <p:spPr bwMode="auto">
          <a:xfrm>
            <a:off x="-6350" y="1"/>
            <a:ext cx="3443817" cy="6862763"/>
          </a:xfrm>
          <a:prstGeom prst="rect">
            <a:avLst/>
          </a:prstGeom>
          <a:noFill/>
          <a:ln w="9525">
            <a:noFill/>
            <a:miter lim="800000"/>
            <a:headEnd/>
            <a:tailEnd/>
          </a:ln>
        </p:spPr>
      </p:pic>
      <p:sp>
        <p:nvSpPr>
          <p:cNvPr id="3" name="Espace réservé du contenu 2"/>
          <p:cNvSpPr>
            <a:spLocks noGrp="1"/>
          </p:cNvSpPr>
          <p:nvPr>
            <p:ph idx="1"/>
          </p:nvPr>
        </p:nvSpPr>
        <p:spPr>
          <a:xfrm>
            <a:off x="3288283" y="1831262"/>
            <a:ext cx="8294116" cy="4294902"/>
          </a:xfrm>
          <a:prstGeom prst="rect">
            <a:avLst/>
          </a:prstGeom>
        </p:spPr>
        <p:txBody>
          <a:bodyPr>
            <a:normAutofit/>
          </a:bodyPr>
          <a:lstStyle>
            <a:lvl1pPr marL="0" marR="0" indent="0" algn="l" defTabSz="457200" rtl="0" eaLnBrk="1" fontAlgn="auto" latinLnBrk="0" hangingPunct="1">
              <a:lnSpc>
                <a:spcPct val="150000"/>
              </a:lnSpc>
              <a:spcBef>
                <a:spcPct val="20000"/>
              </a:spcBef>
              <a:spcAft>
                <a:spcPts val="0"/>
              </a:spcAft>
              <a:buClrTx/>
              <a:buSzTx/>
              <a:buFont typeface="+mj-lt"/>
              <a:buNone/>
              <a:tabLst/>
              <a:defRPr sz="1800" b="1">
                <a:latin typeface="Arial"/>
                <a:cs typeface="Arial"/>
              </a:defRPr>
            </a:lvl1pPr>
            <a:lvl2pPr marL="971550" indent="-514350">
              <a:buFont typeface="+mj-lt"/>
              <a:buAutoNum type="arabicPeriod"/>
              <a:defRPr/>
            </a:lvl2pPr>
            <a:lvl3pPr marL="1371600" indent="-457200">
              <a:buFont typeface="+mj-lt"/>
              <a:buAutoNum type="arabicPeriod"/>
              <a:defRPr/>
            </a:lvl3pPr>
            <a:lvl4pPr marL="1828800" indent="-457200">
              <a:buFont typeface="+mj-lt"/>
              <a:buAutoNum type="arabicPeriod"/>
              <a:defRPr/>
            </a:lvl4pPr>
            <a:lvl5pPr marL="2286000" indent="-457200">
              <a:buFont typeface="+mj-lt"/>
              <a:buAutoNum type="arabicPeriod"/>
              <a:defRPr/>
            </a:lvl5pPr>
          </a:lstStyle>
          <a:p>
            <a:pPr marL="514350" marR="0" lvl="0" indent="-514350" algn="l" defTabSz="457200" rtl="0" eaLnBrk="1" fontAlgn="auto" latinLnBrk="0" hangingPunct="1">
              <a:lnSpc>
                <a:spcPct val="100000"/>
              </a:lnSpc>
              <a:spcBef>
                <a:spcPct val="20000"/>
              </a:spcBef>
              <a:spcAft>
                <a:spcPts val="0"/>
              </a:spcAft>
              <a:buClrTx/>
              <a:buSzTx/>
              <a:buFont typeface="+mj-lt"/>
              <a:buAutoNum type="arabicPeriod"/>
              <a:tabLst/>
              <a:defRPr/>
            </a:pPr>
            <a:r>
              <a:rPr lang="fr-FR" dirty="0"/>
              <a:t>Cliquez pour modifier les styles du texte du masque</a:t>
            </a:r>
          </a:p>
          <a:p>
            <a:pPr marL="514350" marR="0" lvl="0" indent="-514350" algn="l" defTabSz="457200" rtl="0" eaLnBrk="1" fontAlgn="auto" latinLnBrk="0" hangingPunct="1">
              <a:lnSpc>
                <a:spcPct val="100000"/>
              </a:lnSpc>
              <a:spcBef>
                <a:spcPct val="20000"/>
              </a:spcBef>
              <a:spcAft>
                <a:spcPts val="0"/>
              </a:spcAft>
              <a:buClrTx/>
              <a:buSzTx/>
              <a:buFont typeface="+mj-lt"/>
              <a:buAutoNum type="arabicPeriod"/>
              <a:tabLst/>
              <a:defRPr/>
            </a:pPr>
            <a:r>
              <a:rPr lang="fr-FR" dirty="0"/>
              <a:t>Cliquez pour modifier les styles du texte du masque</a:t>
            </a:r>
          </a:p>
          <a:p>
            <a:pPr marL="514350" marR="0" lvl="0" indent="-514350" algn="l" defTabSz="457200" rtl="0" eaLnBrk="1" fontAlgn="auto" latinLnBrk="0" hangingPunct="1">
              <a:lnSpc>
                <a:spcPct val="100000"/>
              </a:lnSpc>
              <a:spcBef>
                <a:spcPct val="20000"/>
              </a:spcBef>
              <a:spcAft>
                <a:spcPts val="0"/>
              </a:spcAft>
              <a:buClrTx/>
              <a:buSzTx/>
              <a:buFont typeface="+mj-lt"/>
              <a:buAutoNum type="arabicPeriod"/>
              <a:tabLst/>
              <a:defRPr/>
            </a:pPr>
            <a:r>
              <a:rPr lang="fr-FR" dirty="0"/>
              <a:t>Cliquez pour modifier les styles du texte du masque</a:t>
            </a:r>
          </a:p>
          <a:p>
            <a:pPr marL="514350" marR="0" lvl="0" indent="-514350" algn="l" defTabSz="457200" rtl="0" eaLnBrk="1" fontAlgn="auto" latinLnBrk="0" hangingPunct="1">
              <a:lnSpc>
                <a:spcPct val="100000"/>
              </a:lnSpc>
              <a:spcBef>
                <a:spcPct val="20000"/>
              </a:spcBef>
              <a:spcAft>
                <a:spcPts val="0"/>
              </a:spcAft>
              <a:buClrTx/>
              <a:buSzTx/>
              <a:buFont typeface="+mj-lt"/>
              <a:buAutoNum type="arabicPeriod"/>
              <a:tabLst/>
              <a:defRPr/>
            </a:pPr>
            <a:r>
              <a:rPr lang="fr-FR" dirty="0"/>
              <a:t>Cliquez pour modifier les styles du texte du masque</a:t>
            </a:r>
          </a:p>
          <a:p>
            <a:pPr lvl="0"/>
            <a:endParaRPr lang="fr-FR" dirty="0"/>
          </a:p>
        </p:txBody>
      </p:sp>
      <p:sp>
        <p:nvSpPr>
          <p:cNvPr id="12" name="Titre 11"/>
          <p:cNvSpPr>
            <a:spLocks noGrp="1"/>
          </p:cNvSpPr>
          <p:nvPr>
            <p:ph type="title" hasCustomPrompt="1"/>
          </p:nvPr>
        </p:nvSpPr>
        <p:spPr>
          <a:xfrm>
            <a:off x="2329208" y="568634"/>
            <a:ext cx="9862792" cy="634921"/>
          </a:xfrm>
          <a:prstGeom prst="rect">
            <a:avLst/>
          </a:prstGeom>
        </p:spPr>
        <p:txBody>
          <a:bodyPr/>
          <a:lstStyle>
            <a:lvl1pPr>
              <a:defRPr>
                <a:solidFill>
                  <a:srgbClr val="21303B"/>
                </a:solidFill>
              </a:defRPr>
            </a:lvl1pPr>
          </a:lstStyle>
          <a:p>
            <a:r>
              <a:rPr lang="fr-FR" dirty="0"/>
              <a:t>Sommaire</a:t>
            </a:r>
          </a:p>
        </p:txBody>
      </p:sp>
      <p:pic>
        <p:nvPicPr>
          <p:cNvPr id="6" name="Image 2">
            <a:extLst>
              <a:ext uri="{FF2B5EF4-FFF2-40B4-BE49-F238E27FC236}">
                <a16:creationId xmlns:a16="http://schemas.microsoft.com/office/drawing/2014/main" id="{E4926C12-F2FD-4BB6-86A3-35C8139B62B3}"/>
              </a:ext>
            </a:extLst>
          </p:cNvPr>
          <p:cNvPicPr>
            <a:picLocks noChangeAspect="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9193995" y="6224589"/>
            <a:ext cx="1964263" cy="287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70836286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Sommaire">
    <p:spTree>
      <p:nvGrpSpPr>
        <p:cNvPr id="1" name=""/>
        <p:cNvGrpSpPr/>
        <p:nvPr/>
      </p:nvGrpSpPr>
      <p:grpSpPr>
        <a:xfrm>
          <a:off x="0" y="0"/>
          <a:ext cx="0" cy="0"/>
          <a:chOff x="0" y="0"/>
          <a:chExt cx="0" cy="0"/>
        </a:xfrm>
      </p:grpSpPr>
      <p:sp>
        <p:nvSpPr>
          <p:cNvPr id="2" name="TextBox 1"/>
          <p:cNvSpPr txBox="1"/>
          <p:nvPr userDrawn="1"/>
        </p:nvSpPr>
        <p:spPr>
          <a:xfrm>
            <a:off x="426789" y="575003"/>
            <a:ext cx="2488303" cy="523220"/>
          </a:xfrm>
          <a:prstGeom prst="rect">
            <a:avLst/>
          </a:prstGeom>
          <a:noFill/>
        </p:spPr>
        <p:txBody>
          <a:bodyPr wrap="square" lIns="0" rtlCol="0">
            <a:spAutoFit/>
          </a:bodyPr>
          <a:lstStyle/>
          <a:p>
            <a:r>
              <a:rPr lang="fr-FR" sz="2800" b="1" dirty="0">
                <a:solidFill>
                  <a:schemeClr val="accent1"/>
                </a:solidFill>
                <a:latin typeface="+mj-lt"/>
              </a:rPr>
              <a:t>Sommaire</a:t>
            </a:r>
          </a:p>
        </p:txBody>
      </p:sp>
      <p:grpSp>
        <p:nvGrpSpPr>
          <p:cNvPr id="26" name="Group 45"/>
          <p:cNvGrpSpPr/>
          <p:nvPr userDrawn="1"/>
        </p:nvGrpSpPr>
        <p:grpSpPr>
          <a:xfrm>
            <a:off x="423985" y="6560416"/>
            <a:ext cx="1656340" cy="216623"/>
            <a:chOff x="1667390" y="5261506"/>
            <a:chExt cx="2969477" cy="477982"/>
          </a:xfrm>
        </p:grpSpPr>
        <p:sp>
          <p:nvSpPr>
            <p:cNvPr id="49" name="Freeform 6"/>
            <p:cNvSpPr>
              <a:spLocks/>
            </p:cNvSpPr>
            <p:nvPr userDrawn="1"/>
          </p:nvSpPr>
          <p:spPr bwMode="auto">
            <a:xfrm>
              <a:off x="2954164" y="5600131"/>
              <a:ext cx="178429" cy="136752"/>
            </a:xfrm>
            <a:custGeom>
              <a:avLst/>
              <a:gdLst>
                <a:gd name="T0" fmla="*/ 40 w 58"/>
                <a:gd name="T1" fmla="*/ 44 h 44"/>
                <a:gd name="T2" fmla="*/ 39 w 58"/>
                <a:gd name="T3" fmla="*/ 0 h 44"/>
                <a:gd name="T4" fmla="*/ 56 w 58"/>
                <a:gd name="T5" fmla="*/ 3 h 44"/>
                <a:gd name="T6" fmla="*/ 57 w 58"/>
                <a:gd name="T7" fmla="*/ 9 h 44"/>
                <a:gd name="T8" fmla="*/ 39 w 58"/>
                <a:gd name="T9" fmla="*/ 3 h 44"/>
                <a:gd name="T10" fmla="*/ 40 w 58"/>
                <a:gd name="T11" fmla="*/ 41 h 44"/>
                <a:gd name="T12" fmla="*/ 57 w 58"/>
                <a:gd name="T13" fmla="*/ 35 h 44"/>
                <a:gd name="T14" fmla="*/ 58 w 58"/>
                <a:gd name="T15" fmla="*/ 38 h 44"/>
                <a:gd name="T16" fmla="*/ 40 w 58"/>
                <a:gd name="T17" fmla="*/ 44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8" h="44">
                  <a:moveTo>
                    <a:pt x="40" y="44"/>
                  </a:moveTo>
                  <a:cubicBezTo>
                    <a:pt x="0" y="44"/>
                    <a:pt x="3" y="0"/>
                    <a:pt x="39" y="0"/>
                  </a:cubicBezTo>
                  <a:cubicBezTo>
                    <a:pt x="45" y="0"/>
                    <a:pt x="50" y="1"/>
                    <a:pt x="56" y="3"/>
                  </a:cubicBezTo>
                  <a:cubicBezTo>
                    <a:pt x="57" y="9"/>
                    <a:pt x="57" y="9"/>
                    <a:pt x="57" y="9"/>
                  </a:cubicBezTo>
                  <a:cubicBezTo>
                    <a:pt x="54" y="8"/>
                    <a:pt x="48" y="3"/>
                    <a:pt x="39" y="3"/>
                  </a:cubicBezTo>
                  <a:cubicBezTo>
                    <a:pt x="12" y="3"/>
                    <a:pt x="15" y="41"/>
                    <a:pt x="40" y="41"/>
                  </a:cubicBezTo>
                  <a:cubicBezTo>
                    <a:pt x="48" y="41"/>
                    <a:pt x="52" y="39"/>
                    <a:pt x="57" y="35"/>
                  </a:cubicBezTo>
                  <a:cubicBezTo>
                    <a:pt x="58" y="38"/>
                    <a:pt x="58" y="38"/>
                    <a:pt x="58" y="38"/>
                  </a:cubicBezTo>
                  <a:cubicBezTo>
                    <a:pt x="53" y="42"/>
                    <a:pt x="47" y="44"/>
                    <a:pt x="40" y="44"/>
                  </a:cubicBezTo>
                </a:path>
              </a:pathLst>
            </a:custGeom>
            <a:solidFill>
              <a:srgbClr val="B2071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sz="1800" dirty="0">
                <a:latin typeface="Arial" panose="020B0604020202020204" pitchFamily="34" charset="0"/>
              </a:endParaRPr>
            </a:p>
          </p:txBody>
        </p:sp>
        <p:sp>
          <p:nvSpPr>
            <p:cNvPr id="50" name="Freeform 7"/>
            <p:cNvSpPr>
              <a:spLocks/>
            </p:cNvSpPr>
            <p:nvPr userDrawn="1"/>
          </p:nvSpPr>
          <p:spPr bwMode="auto">
            <a:xfrm>
              <a:off x="3382654" y="5596224"/>
              <a:ext cx="123728" cy="143264"/>
            </a:xfrm>
            <a:custGeom>
              <a:avLst/>
              <a:gdLst>
                <a:gd name="T0" fmla="*/ 0 w 40"/>
                <a:gd name="T1" fmla="*/ 0 h 46"/>
                <a:gd name="T2" fmla="*/ 37 w 40"/>
                <a:gd name="T3" fmla="*/ 35 h 46"/>
                <a:gd name="T4" fmla="*/ 37 w 40"/>
                <a:gd name="T5" fmla="*/ 5 h 46"/>
                <a:gd name="T6" fmla="*/ 36 w 40"/>
                <a:gd name="T7" fmla="*/ 1 h 46"/>
                <a:gd name="T8" fmla="*/ 40 w 40"/>
                <a:gd name="T9" fmla="*/ 1 h 46"/>
                <a:gd name="T10" fmla="*/ 40 w 40"/>
                <a:gd name="T11" fmla="*/ 5 h 46"/>
                <a:gd name="T12" fmla="*/ 40 w 40"/>
                <a:gd name="T13" fmla="*/ 46 h 46"/>
                <a:gd name="T14" fmla="*/ 38 w 40"/>
                <a:gd name="T15" fmla="*/ 46 h 46"/>
                <a:gd name="T16" fmla="*/ 0 w 40"/>
                <a:gd name="T17" fmla="*/ 10 h 46"/>
                <a:gd name="T18" fmla="*/ 0 w 40"/>
                <a:gd name="T19" fmla="*/ 0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0" h="46">
                  <a:moveTo>
                    <a:pt x="0" y="0"/>
                  </a:moveTo>
                  <a:cubicBezTo>
                    <a:pt x="37" y="35"/>
                    <a:pt x="37" y="35"/>
                    <a:pt x="37" y="35"/>
                  </a:cubicBezTo>
                  <a:cubicBezTo>
                    <a:pt x="37" y="5"/>
                    <a:pt x="37" y="5"/>
                    <a:pt x="37" y="5"/>
                  </a:cubicBezTo>
                  <a:cubicBezTo>
                    <a:pt x="37" y="3"/>
                    <a:pt x="36" y="1"/>
                    <a:pt x="36" y="1"/>
                  </a:cubicBezTo>
                  <a:cubicBezTo>
                    <a:pt x="40" y="1"/>
                    <a:pt x="40" y="1"/>
                    <a:pt x="40" y="1"/>
                  </a:cubicBezTo>
                  <a:cubicBezTo>
                    <a:pt x="40" y="1"/>
                    <a:pt x="40" y="3"/>
                    <a:pt x="40" y="5"/>
                  </a:cubicBezTo>
                  <a:cubicBezTo>
                    <a:pt x="40" y="46"/>
                    <a:pt x="40" y="46"/>
                    <a:pt x="40" y="46"/>
                  </a:cubicBezTo>
                  <a:cubicBezTo>
                    <a:pt x="38" y="46"/>
                    <a:pt x="38" y="46"/>
                    <a:pt x="38" y="46"/>
                  </a:cubicBezTo>
                  <a:cubicBezTo>
                    <a:pt x="0" y="10"/>
                    <a:pt x="0" y="10"/>
                    <a:pt x="0" y="10"/>
                  </a:cubicBezTo>
                  <a:lnTo>
                    <a:pt x="0" y="0"/>
                  </a:lnTo>
                  <a:close/>
                </a:path>
              </a:pathLst>
            </a:custGeom>
            <a:solidFill>
              <a:srgbClr val="B2071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sz="1800" dirty="0">
                <a:latin typeface="Arial" panose="020B0604020202020204" pitchFamily="34" charset="0"/>
              </a:endParaRPr>
            </a:p>
          </p:txBody>
        </p:sp>
        <p:sp>
          <p:nvSpPr>
            <p:cNvPr id="51" name="Freeform 8"/>
            <p:cNvSpPr>
              <a:spLocks/>
            </p:cNvSpPr>
            <p:nvPr userDrawn="1"/>
          </p:nvSpPr>
          <p:spPr bwMode="auto">
            <a:xfrm>
              <a:off x="3549361" y="5596224"/>
              <a:ext cx="117216" cy="143264"/>
            </a:xfrm>
            <a:custGeom>
              <a:avLst/>
              <a:gdLst>
                <a:gd name="T0" fmla="*/ 18 w 38"/>
                <a:gd name="T1" fmla="*/ 45 h 46"/>
                <a:gd name="T2" fmla="*/ 1 w 38"/>
                <a:gd name="T3" fmla="*/ 41 h 46"/>
                <a:gd name="T4" fmla="*/ 0 w 38"/>
                <a:gd name="T5" fmla="*/ 35 h 46"/>
                <a:gd name="T6" fmla="*/ 18 w 38"/>
                <a:gd name="T7" fmla="*/ 43 h 46"/>
                <a:gd name="T8" fmla="*/ 29 w 38"/>
                <a:gd name="T9" fmla="*/ 36 h 46"/>
                <a:gd name="T10" fmla="*/ 18 w 38"/>
                <a:gd name="T11" fmla="*/ 24 h 46"/>
                <a:gd name="T12" fmla="*/ 1 w 38"/>
                <a:gd name="T13" fmla="*/ 10 h 46"/>
                <a:gd name="T14" fmla="*/ 18 w 38"/>
                <a:gd name="T15" fmla="*/ 1 h 46"/>
                <a:gd name="T16" fmla="*/ 34 w 38"/>
                <a:gd name="T17" fmla="*/ 4 h 46"/>
                <a:gd name="T18" fmla="*/ 35 w 38"/>
                <a:gd name="T19" fmla="*/ 9 h 46"/>
                <a:gd name="T20" fmla="*/ 17 w 38"/>
                <a:gd name="T21" fmla="*/ 3 h 46"/>
                <a:gd name="T22" fmla="*/ 21 w 38"/>
                <a:gd name="T23" fmla="*/ 18 h 46"/>
                <a:gd name="T24" fmla="*/ 38 w 38"/>
                <a:gd name="T25" fmla="*/ 33 h 46"/>
                <a:gd name="T26" fmla="*/ 18 w 38"/>
                <a:gd name="T27" fmla="*/ 45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8" h="46">
                  <a:moveTo>
                    <a:pt x="18" y="45"/>
                  </a:moveTo>
                  <a:cubicBezTo>
                    <a:pt x="17" y="45"/>
                    <a:pt x="10" y="46"/>
                    <a:pt x="1" y="41"/>
                  </a:cubicBezTo>
                  <a:cubicBezTo>
                    <a:pt x="0" y="35"/>
                    <a:pt x="0" y="35"/>
                    <a:pt x="0" y="35"/>
                  </a:cubicBezTo>
                  <a:cubicBezTo>
                    <a:pt x="2" y="37"/>
                    <a:pt x="10" y="43"/>
                    <a:pt x="18" y="43"/>
                  </a:cubicBezTo>
                  <a:cubicBezTo>
                    <a:pt x="22" y="44"/>
                    <a:pt x="28" y="41"/>
                    <a:pt x="29" y="36"/>
                  </a:cubicBezTo>
                  <a:cubicBezTo>
                    <a:pt x="30" y="31"/>
                    <a:pt x="27" y="28"/>
                    <a:pt x="18" y="24"/>
                  </a:cubicBezTo>
                  <a:cubicBezTo>
                    <a:pt x="9" y="20"/>
                    <a:pt x="0" y="17"/>
                    <a:pt x="1" y="10"/>
                  </a:cubicBezTo>
                  <a:cubicBezTo>
                    <a:pt x="2" y="6"/>
                    <a:pt x="8" y="1"/>
                    <a:pt x="18" y="1"/>
                  </a:cubicBezTo>
                  <a:cubicBezTo>
                    <a:pt x="22" y="0"/>
                    <a:pt x="27" y="1"/>
                    <a:pt x="34" y="4"/>
                  </a:cubicBezTo>
                  <a:cubicBezTo>
                    <a:pt x="35" y="9"/>
                    <a:pt x="35" y="9"/>
                    <a:pt x="35" y="9"/>
                  </a:cubicBezTo>
                  <a:cubicBezTo>
                    <a:pt x="27" y="3"/>
                    <a:pt x="21" y="2"/>
                    <a:pt x="17" y="3"/>
                  </a:cubicBezTo>
                  <a:cubicBezTo>
                    <a:pt x="9" y="4"/>
                    <a:pt x="4" y="11"/>
                    <a:pt x="21" y="18"/>
                  </a:cubicBezTo>
                  <a:cubicBezTo>
                    <a:pt x="30" y="22"/>
                    <a:pt x="38" y="25"/>
                    <a:pt x="38" y="33"/>
                  </a:cubicBezTo>
                  <a:cubicBezTo>
                    <a:pt x="38" y="44"/>
                    <a:pt x="21" y="46"/>
                    <a:pt x="18" y="45"/>
                  </a:cubicBezTo>
                </a:path>
              </a:pathLst>
            </a:custGeom>
            <a:solidFill>
              <a:srgbClr val="B2071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sz="1800" dirty="0">
                <a:latin typeface="Arial" panose="020B0604020202020204" pitchFamily="34" charset="0"/>
              </a:endParaRPr>
            </a:p>
          </p:txBody>
        </p:sp>
        <p:sp>
          <p:nvSpPr>
            <p:cNvPr id="52" name="Freeform 9"/>
            <p:cNvSpPr>
              <a:spLocks/>
            </p:cNvSpPr>
            <p:nvPr userDrawn="1"/>
          </p:nvSpPr>
          <p:spPr bwMode="auto">
            <a:xfrm>
              <a:off x="3894498" y="5600131"/>
              <a:ext cx="97680" cy="136752"/>
            </a:xfrm>
            <a:custGeom>
              <a:avLst/>
              <a:gdLst>
                <a:gd name="T0" fmla="*/ 30 w 32"/>
                <a:gd name="T1" fmla="*/ 44 h 44"/>
                <a:gd name="T2" fmla="*/ 0 w 32"/>
                <a:gd name="T3" fmla="*/ 44 h 44"/>
                <a:gd name="T4" fmla="*/ 1 w 32"/>
                <a:gd name="T5" fmla="*/ 37 h 44"/>
                <a:gd name="T6" fmla="*/ 1 w 32"/>
                <a:gd name="T7" fmla="*/ 7 h 44"/>
                <a:gd name="T8" fmla="*/ 0 w 32"/>
                <a:gd name="T9" fmla="*/ 0 h 44"/>
                <a:gd name="T10" fmla="*/ 10 w 32"/>
                <a:gd name="T11" fmla="*/ 0 h 44"/>
                <a:gd name="T12" fmla="*/ 9 w 32"/>
                <a:gd name="T13" fmla="*/ 6 h 44"/>
                <a:gd name="T14" fmla="*/ 9 w 32"/>
                <a:gd name="T15" fmla="*/ 41 h 44"/>
                <a:gd name="T16" fmla="*/ 23 w 32"/>
                <a:gd name="T17" fmla="*/ 41 h 44"/>
                <a:gd name="T18" fmla="*/ 32 w 32"/>
                <a:gd name="T19" fmla="*/ 39 h 44"/>
                <a:gd name="T20" fmla="*/ 30 w 32"/>
                <a:gd name="T21" fmla="*/ 44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2" h="44">
                  <a:moveTo>
                    <a:pt x="30" y="44"/>
                  </a:moveTo>
                  <a:cubicBezTo>
                    <a:pt x="0" y="44"/>
                    <a:pt x="0" y="44"/>
                    <a:pt x="0" y="44"/>
                  </a:cubicBezTo>
                  <a:cubicBezTo>
                    <a:pt x="1" y="41"/>
                    <a:pt x="1" y="40"/>
                    <a:pt x="1" y="37"/>
                  </a:cubicBezTo>
                  <a:cubicBezTo>
                    <a:pt x="1" y="7"/>
                    <a:pt x="1" y="7"/>
                    <a:pt x="1" y="7"/>
                  </a:cubicBezTo>
                  <a:cubicBezTo>
                    <a:pt x="1" y="5"/>
                    <a:pt x="1" y="3"/>
                    <a:pt x="0" y="0"/>
                  </a:cubicBezTo>
                  <a:cubicBezTo>
                    <a:pt x="10" y="0"/>
                    <a:pt x="10" y="0"/>
                    <a:pt x="10" y="0"/>
                  </a:cubicBezTo>
                  <a:cubicBezTo>
                    <a:pt x="9" y="3"/>
                    <a:pt x="9" y="4"/>
                    <a:pt x="9" y="6"/>
                  </a:cubicBezTo>
                  <a:cubicBezTo>
                    <a:pt x="9" y="41"/>
                    <a:pt x="9" y="41"/>
                    <a:pt x="9" y="41"/>
                  </a:cubicBezTo>
                  <a:cubicBezTo>
                    <a:pt x="23" y="41"/>
                    <a:pt x="23" y="41"/>
                    <a:pt x="23" y="41"/>
                  </a:cubicBezTo>
                  <a:cubicBezTo>
                    <a:pt x="25" y="41"/>
                    <a:pt x="27" y="41"/>
                    <a:pt x="32" y="39"/>
                  </a:cubicBezTo>
                  <a:lnTo>
                    <a:pt x="30" y="44"/>
                  </a:lnTo>
                  <a:close/>
                </a:path>
              </a:pathLst>
            </a:custGeom>
            <a:solidFill>
              <a:srgbClr val="B2071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sz="1800" dirty="0">
                <a:latin typeface="Arial" panose="020B0604020202020204" pitchFamily="34" charset="0"/>
              </a:endParaRPr>
            </a:p>
          </p:txBody>
        </p:sp>
        <p:sp>
          <p:nvSpPr>
            <p:cNvPr id="53" name="Freeform 10"/>
            <p:cNvSpPr>
              <a:spLocks/>
            </p:cNvSpPr>
            <p:nvPr userDrawn="1"/>
          </p:nvSpPr>
          <p:spPr bwMode="auto">
            <a:xfrm>
              <a:off x="3989573" y="5600131"/>
              <a:ext cx="141962" cy="136752"/>
            </a:xfrm>
            <a:custGeom>
              <a:avLst/>
              <a:gdLst>
                <a:gd name="T0" fmla="*/ 38 w 46"/>
                <a:gd name="T1" fmla="*/ 2 h 44"/>
                <a:gd name="T2" fmla="*/ 27 w 46"/>
                <a:gd name="T3" fmla="*/ 2 h 44"/>
                <a:gd name="T4" fmla="*/ 27 w 46"/>
                <a:gd name="T5" fmla="*/ 37 h 44"/>
                <a:gd name="T6" fmla="*/ 28 w 46"/>
                <a:gd name="T7" fmla="*/ 44 h 44"/>
                <a:gd name="T8" fmla="*/ 18 w 46"/>
                <a:gd name="T9" fmla="*/ 44 h 44"/>
                <a:gd name="T10" fmla="*/ 19 w 46"/>
                <a:gd name="T11" fmla="*/ 37 h 44"/>
                <a:gd name="T12" fmla="*/ 19 w 46"/>
                <a:gd name="T13" fmla="*/ 2 h 44"/>
                <a:gd name="T14" fmla="*/ 8 w 46"/>
                <a:gd name="T15" fmla="*/ 2 h 44"/>
                <a:gd name="T16" fmla="*/ 0 w 46"/>
                <a:gd name="T17" fmla="*/ 4 h 44"/>
                <a:gd name="T18" fmla="*/ 2 w 46"/>
                <a:gd name="T19" fmla="*/ 0 h 44"/>
                <a:gd name="T20" fmla="*/ 44 w 46"/>
                <a:gd name="T21" fmla="*/ 0 h 44"/>
                <a:gd name="T22" fmla="*/ 46 w 46"/>
                <a:gd name="T23" fmla="*/ 4 h 44"/>
                <a:gd name="T24" fmla="*/ 38 w 46"/>
                <a:gd name="T25" fmla="*/ 2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6" h="44">
                  <a:moveTo>
                    <a:pt x="38" y="2"/>
                  </a:moveTo>
                  <a:cubicBezTo>
                    <a:pt x="27" y="2"/>
                    <a:pt x="27" y="2"/>
                    <a:pt x="27" y="2"/>
                  </a:cubicBezTo>
                  <a:cubicBezTo>
                    <a:pt x="27" y="37"/>
                    <a:pt x="27" y="37"/>
                    <a:pt x="27" y="37"/>
                  </a:cubicBezTo>
                  <a:cubicBezTo>
                    <a:pt x="27" y="40"/>
                    <a:pt x="27" y="41"/>
                    <a:pt x="28" y="44"/>
                  </a:cubicBezTo>
                  <a:cubicBezTo>
                    <a:pt x="18" y="44"/>
                    <a:pt x="18" y="44"/>
                    <a:pt x="18" y="44"/>
                  </a:cubicBezTo>
                  <a:cubicBezTo>
                    <a:pt x="19" y="41"/>
                    <a:pt x="19" y="39"/>
                    <a:pt x="19" y="37"/>
                  </a:cubicBezTo>
                  <a:cubicBezTo>
                    <a:pt x="19" y="2"/>
                    <a:pt x="19" y="2"/>
                    <a:pt x="19" y="2"/>
                  </a:cubicBezTo>
                  <a:cubicBezTo>
                    <a:pt x="8" y="2"/>
                    <a:pt x="8" y="2"/>
                    <a:pt x="8" y="2"/>
                  </a:cubicBezTo>
                  <a:cubicBezTo>
                    <a:pt x="6" y="2"/>
                    <a:pt x="5" y="2"/>
                    <a:pt x="0" y="4"/>
                  </a:cubicBezTo>
                  <a:cubicBezTo>
                    <a:pt x="2" y="0"/>
                    <a:pt x="2" y="0"/>
                    <a:pt x="2" y="0"/>
                  </a:cubicBezTo>
                  <a:cubicBezTo>
                    <a:pt x="44" y="0"/>
                    <a:pt x="44" y="0"/>
                    <a:pt x="44" y="0"/>
                  </a:cubicBezTo>
                  <a:cubicBezTo>
                    <a:pt x="46" y="4"/>
                    <a:pt x="46" y="4"/>
                    <a:pt x="46" y="4"/>
                  </a:cubicBezTo>
                  <a:cubicBezTo>
                    <a:pt x="41" y="2"/>
                    <a:pt x="40" y="2"/>
                    <a:pt x="38" y="2"/>
                  </a:cubicBezTo>
                </a:path>
              </a:pathLst>
            </a:custGeom>
            <a:solidFill>
              <a:srgbClr val="B2071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sz="1800" dirty="0">
                <a:latin typeface="Arial" panose="020B0604020202020204" pitchFamily="34" charset="0"/>
              </a:endParaRPr>
            </a:p>
          </p:txBody>
        </p:sp>
        <p:sp>
          <p:nvSpPr>
            <p:cNvPr id="54" name="Freeform 11"/>
            <p:cNvSpPr>
              <a:spLocks/>
            </p:cNvSpPr>
            <p:nvPr userDrawn="1"/>
          </p:nvSpPr>
          <p:spPr bwMode="auto">
            <a:xfrm>
              <a:off x="4165398" y="5600131"/>
              <a:ext cx="29955" cy="136752"/>
            </a:xfrm>
            <a:custGeom>
              <a:avLst/>
              <a:gdLst>
                <a:gd name="T0" fmla="*/ 0 w 10"/>
                <a:gd name="T1" fmla="*/ 44 h 44"/>
                <a:gd name="T2" fmla="*/ 1 w 10"/>
                <a:gd name="T3" fmla="*/ 37 h 44"/>
                <a:gd name="T4" fmla="*/ 1 w 10"/>
                <a:gd name="T5" fmla="*/ 6 h 44"/>
                <a:gd name="T6" fmla="*/ 0 w 10"/>
                <a:gd name="T7" fmla="*/ 0 h 44"/>
                <a:gd name="T8" fmla="*/ 10 w 10"/>
                <a:gd name="T9" fmla="*/ 0 h 44"/>
                <a:gd name="T10" fmla="*/ 9 w 10"/>
                <a:gd name="T11" fmla="*/ 6 h 44"/>
                <a:gd name="T12" fmla="*/ 9 w 10"/>
                <a:gd name="T13" fmla="*/ 37 h 44"/>
                <a:gd name="T14" fmla="*/ 10 w 10"/>
                <a:gd name="T15" fmla="*/ 44 h 44"/>
                <a:gd name="T16" fmla="*/ 0 w 10"/>
                <a:gd name="T17" fmla="*/ 44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0" h="44">
                  <a:moveTo>
                    <a:pt x="0" y="44"/>
                  </a:moveTo>
                  <a:cubicBezTo>
                    <a:pt x="1" y="41"/>
                    <a:pt x="1" y="39"/>
                    <a:pt x="1" y="37"/>
                  </a:cubicBezTo>
                  <a:cubicBezTo>
                    <a:pt x="1" y="6"/>
                    <a:pt x="1" y="6"/>
                    <a:pt x="1" y="6"/>
                  </a:cubicBezTo>
                  <a:cubicBezTo>
                    <a:pt x="1" y="4"/>
                    <a:pt x="1" y="3"/>
                    <a:pt x="0" y="0"/>
                  </a:cubicBezTo>
                  <a:cubicBezTo>
                    <a:pt x="10" y="0"/>
                    <a:pt x="10" y="0"/>
                    <a:pt x="10" y="0"/>
                  </a:cubicBezTo>
                  <a:cubicBezTo>
                    <a:pt x="9" y="3"/>
                    <a:pt x="9" y="4"/>
                    <a:pt x="9" y="6"/>
                  </a:cubicBezTo>
                  <a:cubicBezTo>
                    <a:pt x="9" y="37"/>
                    <a:pt x="9" y="37"/>
                    <a:pt x="9" y="37"/>
                  </a:cubicBezTo>
                  <a:cubicBezTo>
                    <a:pt x="9" y="39"/>
                    <a:pt x="9" y="41"/>
                    <a:pt x="10" y="44"/>
                  </a:cubicBezTo>
                  <a:lnTo>
                    <a:pt x="0" y="44"/>
                  </a:lnTo>
                  <a:close/>
                </a:path>
              </a:pathLst>
            </a:custGeom>
            <a:solidFill>
              <a:srgbClr val="B2071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sz="1800" dirty="0">
                <a:latin typeface="Arial" panose="020B0604020202020204" pitchFamily="34" charset="0"/>
              </a:endParaRPr>
            </a:p>
          </p:txBody>
        </p:sp>
        <p:sp>
          <p:nvSpPr>
            <p:cNvPr id="55" name="Freeform 12"/>
            <p:cNvSpPr>
              <a:spLocks/>
            </p:cNvSpPr>
            <p:nvPr userDrawn="1"/>
          </p:nvSpPr>
          <p:spPr bwMode="auto">
            <a:xfrm>
              <a:off x="4257868" y="5596224"/>
              <a:ext cx="131543" cy="143264"/>
            </a:xfrm>
            <a:custGeom>
              <a:avLst/>
              <a:gdLst>
                <a:gd name="T0" fmla="*/ 43 w 43"/>
                <a:gd name="T1" fmla="*/ 5 h 46"/>
                <a:gd name="T2" fmla="*/ 43 w 43"/>
                <a:gd name="T3" fmla="*/ 46 h 46"/>
                <a:gd name="T4" fmla="*/ 41 w 43"/>
                <a:gd name="T5" fmla="*/ 46 h 46"/>
                <a:gd name="T6" fmla="*/ 4 w 43"/>
                <a:gd name="T7" fmla="*/ 11 h 46"/>
                <a:gd name="T8" fmla="*/ 4 w 43"/>
                <a:gd name="T9" fmla="*/ 40 h 46"/>
                <a:gd name="T10" fmla="*/ 5 w 43"/>
                <a:gd name="T11" fmla="*/ 45 h 46"/>
                <a:gd name="T12" fmla="*/ 0 w 43"/>
                <a:gd name="T13" fmla="*/ 45 h 46"/>
                <a:gd name="T14" fmla="*/ 1 w 43"/>
                <a:gd name="T15" fmla="*/ 40 h 46"/>
                <a:gd name="T16" fmla="*/ 1 w 43"/>
                <a:gd name="T17" fmla="*/ 0 h 46"/>
                <a:gd name="T18" fmla="*/ 2 w 43"/>
                <a:gd name="T19" fmla="*/ 0 h 46"/>
                <a:gd name="T20" fmla="*/ 40 w 43"/>
                <a:gd name="T21" fmla="*/ 35 h 46"/>
                <a:gd name="T22" fmla="*/ 40 w 43"/>
                <a:gd name="T23" fmla="*/ 5 h 46"/>
                <a:gd name="T24" fmla="*/ 39 w 43"/>
                <a:gd name="T25" fmla="*/ 1 h 46"/>
                <a:gd name="T26" fmla="*/ 43 w 43"/>
                <a:gd name="T27" fmla="*/ 1 h 46"/>
                <a:gd name="T28" fmla="*/ 43 w 43"/>
                <a:gd name="T29" fmla="*/ 5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3" h="46">
                  <a:moveTo>
                    <a:pt x="43" y="5"/>
                  </a:moveTo>
                  <a:cubicBezTo>
                    <a:pt x="43" y="46"/>
                    <a:pt x="43" y="46"/>
                    <a:pt x="43" y="46"/>
                  </a:cubicBezTo>
                  <a:cubicBezTo>
                    <a:pt x="41" y="46"/>
                    <a:pt x="41" y="46"/>
                    <a:pt x="41" y="46"/>
                  </a:cubicBezTo>
                  <a:cubicBezTo>
                    <a:pt x="4" y="11"/>
                    <a:pt x="4" y="11"/>
                    <a:pt x="4" y="11"/>
                  </a:cubicBezTo>
                  <a:cubicBezTo>
                    <a:pt x="4" y="40"/>
                    <a:pt x="4" y="40"/>
                    <a:pt x="4" y="40"/>
                  </a:cubicBezTo>
                  <a:cubicBezTo>
                    <a:pt x="4" y="43"/>
                    <a:pt x="4" y="44"/>
                    <a:pt x="5" y="45"/>
                  </a:cubicBezTo>
                  <a:cubicBezTo>
                    <a:pt x="0" y="45"/>
                    <a:pt x="0" y="45"/>
                    <a:pt x="0" y="45"/>
                  </a:cubicBezTo>
                  <a:cubicBezTo>
                    <a:pt x="0" y="44"/>
                    <a:pt x="1" y="43"/>
                    <a:pt x="1" y="40"/>
                  </a:cubicBezTo>
                  <a:cubicBezTo>
                    <a:pt x="1" y="0"/>
                    <a:pt x="1" y="0"/>
                    <a:pt x="1" y="0"/>
                  </a:cubicBezTo>
                  <a:cubicBezTo>
                    <a:pt x="2" y="0"/>
                    <a:pt x="2" y="0"/>
                    <a:pt x="2" y="0"/>
                  </a:cubicBezTo>
                  <a:cubicBezTo>
                    <a:pt x="40" y="35"/>
                    <a:pt x="40" y="35"/>
                    <a:pt x="40" y="35"/>
                  </a:cubicBezTo>
                  <a:cubicBezTo>
                    <a:pt x="40" y="5"/>
                    <a:pt x="40" y="5"/>
                    <a:pt x="40" y="5"/>
                  </a:cubicBezTo>
                  <a:cubicBezTo>
                    <a:pt x="40" y="3"/>
                    <a:pt x="39" y="1"/>
                    <a:pt x="39" y="1"/>
                  </a:cubicBezTo>
                  <a:cubicBezTo>
                    <a:pt x="43" y="1"/>
                    <a:pt x="43" y="1"/>
                    <a:pt x="43" y="1"/>
                  </a:cubicBezTo>
                  <a:cubicBezTo>
                    <a:pt x="43" y="1"/>
                    <a:pt x="43" y="3"/>
                    <a:pt x="43" y="5"/>
                  </a:cubicBezTo>
                </a:path>
              </a:pathLst>
            </a:custGeom>
            <a:solidFill>
              <a:srgbClr val="B2071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sz="1800" dirty="0">
                <a:latin typeface="Arial" panose="020B0604020202020204" pitchFamily="34" charset="0"/>
              </a:endParaRPr>
            </a:p>
          </p:txBody>
        </p:sp>
        <p:sp>
          <p:nvSpPr>
            <p:cNvPr id="56" name="Freeform 13"/>
            <p:cNvSpPr>
              <a:spLocks/>
            </p:cNvSpPr>
            <p:nvPr userDrawn="1"/>
          </p:nvSpPr>
          <p:spPr bwMode="auto">
            <a:xfrm>
              <a:off x="1667390" y="5270623"/>
              <a:ext cx="194058" cy="260481"/>
            </a:xfrm>
            <a:custGeom>
              <a:avLst/>
              <a:gdLst>
                <a:gd name="T0" fmla="*/ 59 w 63"/>
                <a:gd name="T1" fmla="*/ 84 h 84"/>
                <a:gd name="T2" fmla="*/ 0 w 63"/>
                <a:gd name="T3" fmla="*/ 84 h 84"/>
                <a:gd name="T4" fmla="*/ 3 w 63"/>
                <a:gd name="T5" fmla="*/ 70 h 84"/>
                <a:gd name="T6" fmla="*/ 3 w 63"/>
                <a:gd name="T7" fmla="*/ 13 h 84"/>
                <a:gd name="T8" fmla="*/ 0 w 63"/>
                <a:gd name="T9" fmla="*/ 0 h 84"/>
                <a:gd name="T10" fmla="*/ 56 w 63"/>
                <a:gd name="T11" fmla="*/ 0 h 84"/>
                <a:gd name="T12" fmla="*/ 61 w 63"/>
                <a:gd name="T13" fmla="*/ 8 h 84"/>
                <a:gd name="T14" fmla="*/ 44 w 63"/>
                <a:gd name="T15" fmla="*/ 5 h 84"/>
                <a:gd name="T16" fmla="*/ 18 w 63"/>
                <a:gd name="T17" fmla="*/ 5 h 84"/>
                <a:gd name="T18" fmla="*/ 18 w 63"/>
                <a:gd name="T19" fmla="*/ 38 h 84"/>
                <a:gd name="T20" fmla="*/ 54 w 63"/>
                <a:gd name="T21" fmla="*/ 38 h 84"/>
                <a:gd name="T22" fmla="*/ 52 w 63"/>
                <a:gd name="T23" fmla="*/ 43 h 84"/>
                <a:gd name="T24" fmla="*/ 18 w 63"/>
                <a:gd name="T25" fmla="*/ 43 h 84"/>
                <a:gd name="T26" fmla="*/ 18 w 63"/>
                <a:gd name="T27" fmla="*/ 79 h 84"/>
                <a:gd name="T28" fmla="*/ 46 w 63"/>
                <a:gd name="T29" fmla="*/ 79 h 84"/>
                <a:gd name="T30" fmla="*/ 63 w 63"/>
                <a:gd name="T31" fmla="*/ 76 h 84"/>
                <a:gd name="T32" fmla="*/ 59 w 63"/>
                <a:gd name="T33" fmla="*/ 84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3" h="84">
                  <a:moveTo>
                    <a:pt x="59" y="84"/>
                  </a:moveTo>
                  <a:cubicBezTo>
                    <a:pt x="0" y="84"/>
                    <a:pt x="0" y="84"/>
                    <a:pt x="0" y="84"/>
                  </a:cubicBezTo>
                  <a:cubicBezTo>
                    <a:pt x="3" y="78"/>
                    <a:pt x="3" y="77"/>
                    <a:pt x="3" y="70"/>
                  </a:cubicBezTo>
                  <a:cubicBezTo>
                    <a:pt x="3" y="13"/>
                    <a:pt x="3" y="13"/>
                    <a:pt x="3" y="13"/>
                  </a:cubicBezTo>
                  <a:cubicBezTo>
                    <a:pt x="3" y="9"/>
                    <a:pt x="3" y="5"/>
                    <a:pt x="0" y="0"/>
                  </a:cubicBezTo>
                  <a:cubicBezTo>
                    <a:pt x="56" y="0"/>
                    <a:pt x="56" y="0"/>
                    <a:pt x="56" y="0"/>
                  </a:cubicBezTo>
                  <a:cubicBezTo>
                    <a:pt x="61" y="8"/>
                    <a:pt x="61" y="8"/>
                    <a:pt x="61" y="8"/>
                  </a:cubicBezTo>
                  <a:cubicBezTo>
                    <a:pt x="50" y="4"/>
                    <a:pt x="48" y="5"/>
                    <a:pt x="44" y="5"/>
                  </a:cubicBezTo>
                  <a:cubicBezTo>
                    <a:pt x="18" y="5"/>
                    <a:pt x="18" y="5"/>
                    <a:pt x="18" y="5"/>
                  </a:cubicBezTo>
                  <a:cubicBezTo>
                    <a:pt x="18" y="38"/>
                    <a:pt x="18" y="38"/>
                    <a:pt x="18" y="38"/>
                  </a:cubicBezTo>
                  <a:cubicBezTo>
                    <a:pt x="54" y="38"/>
                    <a:pt x="54" y="38"/>
                    <a:pt x="54" y="38"/>
                  </a:cubicBezTo>
                  <a:cubicBezTo>
                    <a:pt x="52" y="43"/>
                    <a:pt x="52" y="43"/>
                    <a:pt x="52" y="43"/>
                  </a:cubicBezTo>
                  <a:cubicBezTo>
                    <a:pt x="18" y="43"/>
                    <a:pt x="18" y="43"/>
                    <a:pt x="18" y="43"/>
                  </a:cubicBezTo>
                  <a:cubicBezTo>
                    <a:pt x="18" y="79"/>
                    <a:pt x="18" y="79"/>
                    <a:pt x="18" y="79"/>
                  </a:cubicBezTo>
                  <a:cubicBezTo>
                    <a:pt x="46" y="79"/>
                    <a:pt x="46" y="79"/>
                    <a:pt x="46" y="79"/>
                  </a:cubicBezTo>
                  <a:cubicBezTo>
                    <a:pt x="50" y="79"/>
                    <a:pt x="52" y="79"/>
                    <a:pt x="63" y="76"/>
                  </a:cubicBezTo>
                  <a:lnTo>
                    <a:pt x="59" y="84"/>
                  </a:lnTo>
                  <a:close/>
                </a:path>
              </a:pathLst>
            </a:custGeom>
            <a:solidFill>
              <a:srgbClr val="B2071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sz="1800" dirty="0">
                <a:latin typeface="Arial" panose="020B0604020202020204" pitchFamily="34" charset="0"/>
              </a:endParaRPr>
            </a:p>
          </p:txBody>
        </p:sp>
        <p:sp>
          <p:nvSpPr>
            <p:cNvPr id="57" name="Freeform 14"/>
            <p:cNvSpPr>
              <a:spLocks/>
            </p:cNvSpPr>
            <p:nvPr userDrawn="1"/>
          </p:nvSpPr>
          <p:spPr bwMode="auto">
            <a:xfrm>
              <a:off x="1950011" y="5270623"/>
              <a:ext cx="274807" cy="266993"/>
            </a:xfrm>
            <a:custGeom>
              <a:avLst/>
              <a:gdLst>
                <a:gd name="T0" fmla="*/ 87 w 89"/>
                <a:gd name="T1" fmla="*/ 8 h 86"/>
                <a:gd name="T2" fmla="*/ 87 w 89"/>
                <a:gd name="T3" fmla="*/ 51 h 86"/>
                <a:gd name="T4" fmla="*/ 46 w 89"/>
                <a:gd name="T5" fmla="*/ 86 h 86"/>
                <a:gd name="T6" fmla="*/ 2 w 89"/>
                <a:gd name="T7" fmla="*/ 51 h 86"/>
                <a:gd name="T8" fmla="*/ 2 w 89"/>
                <a:gd name="T9" fmla="*/ 13 h 86"/>
                <a:gd name="T10" fmla="*/ 0 w 89"/>
                <a:gd name="T11" fmla="*/ 0 h 86"/>
                <a:gd name="T12" fmla="*/ 20 w 89"/>
                <a:gd name="T13" fmla="*/ 0 h 86"/>
                <a:gd name="T14" fmla="*/ 18 w 89"/>
                <a:gd name="T15" fmla="*/ 13 h 86"/>
                <a:gd name="T16" fmla="*/ 18 w 89"/>
                <a:gd name="T17" fmla="*/ 51 h 86"/>
                <a:gd name="T18" fmla="*/ 49 w 89"/>
                <a:gd name="T19" fmla="*/ 79 h 86"/>
                <a:gd name="T20" fmla="*/ 81 w 89"/>
                <a:gd name="T21" fmla="*/ 51 h 86"/>
                <a:gd name="T22" fmla="*/ 81 w 89"/>
                <a:gd name="T23" fmla="*/ 8 h 86"/>
                <a:gd name="T24" fmla="*/ 80 w 89"/>
                <a:gd name="T25" fmla="*/ 0 h 86"/>
                <a:gd name="T26" fmla="*/ 89 w 89"/>
                <a:gd name="T27" fmla="*/ 0 h 86"/>
                <a:gd name="T28" fmla="*/ 87 w 89"/>
                <a:gd name="T29" fmla="*/ 8 h 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89" h="86">
                  <a:moveTo>
                    <a:pt x="87" y="8"/>
                  </a:moveTo>
                  <a:cubicBezTo>
                    <a:pt x="87" y="51"/>
                    <a:pt x="87" y="51"/>
                    <a:pt x="87" y="51"/>
                  </a:cubicBezTo>
                  <a:cubicBezTo>
                    <a:pt x="87" y="75"/>
                    <a:pt x="70" y="86"/>
                    <a:pt x="46" y="86"/>
                  </a:cubicBezTo>
                  <a:cubicBezTo>
                    <a:pt x="23" y="86"/>
                    <a:pt x="2" y="78"/>
                    <a:pt x="2" y="51"/>
                  </a:cubicBezTo>
                  <a:cubicBezTo>
                    <a:pt x="2" y="13"/>
                    <a:pt x="2" y="13"/>
                    <a:pt x="2" y="13"/>
                  </a:cubicBezTo>
                  <a:cubicBezTo>
                    <a:pt x="2" y="9"/>
                    <a:pt x="3" y="5"/>
                    <a:pt x="0" y="0"/>
                  </a:cubicBezTo>
                  <a:cubicBezTo>
                    <a:pt x="20" y="0"/>
                    <a:pt x="20" y="0"/>
                    <a:pt x="20" y="0"/>
                  </a:cubicBezTo>
                  <a:cubicBezTo>
                    <a:pt x="18" y="5"/>
                    <a:pt x="18" y="8"/>
                    <a:pt x="18" y="13"/>
                  </a:cubicBezTo>
                  <a:cubicBezTo>
                    <a:pt x="18" y="51"/>
                    <a:pt x="18" y="51"/>
                    <a:pt x="18" y="51"/>
                  </a:cubicBezTo>
                  <a:cubicBezTo>
                    <a:pt x="18" y="73"/>
                    <a:pt x="32" y="79"/>
                    <a:pt x="49" y="79"/>
                  </a:cubicBezTo>
                  <a:cubicBezTo>
                    <a:pt x="69" y="79"/>
                    <a:pt x="81" y="70"/>
                    <a:pt x="81" y="51"/>
                  </a:cubicBezTo>
                  <a:cubicBezTo>
                    <a:pt x="81" y="8"/>
                    <a:pt x="81" y="8"/>
                    <a:pt x="81" y="8"/>
                  </a:cubicBezTo>
                  <a:cubicBezTo>
                    <a:pt x="81" y="4"/>
                    <a:pt x="80" y="1"/>
                    <a:pt x="80" y="0"/>
                  </a:cubicBezTo>
                  <a:cubicBezTo>
                    <a:pt x="89" y="0"/>
                    <a:pt x="89" y="0"/>
                    <a:pt x="89" y="0"/>
                  </a:cubicBezTo>
                  <a:cubicBezTo>
                    <a:pt x="88" y="1"/>
                    <a:pt x="87" y="4"/>
                    <a:pt x="87" y="8"/>
                  </a:cubicBezTo>
                </a:path>
              </a:pathLst>
            </a:custGeom>
            <a:solidFill>
              <a:srgbClr val="B2071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sz="1800" dirty="0">
                <a:latin typeface="Arial" panose="020B0604020202020204" pitchFamily="34" charset="0"/>
              </a:endParaRPr>
            </a:p>
          </p:txBody>
        </p:sp>
        <p:sp>
          <p:nvSpPr>
            <p:cNvPr id="58" name="Freeform 15"/>
            <p:cNvSpPr>
              <a:spLocks/>
            </p:cNvSpPr>
            <p:nvPr userDrawn="1"/>
          </p:nvSpPr>
          <p:spPr bwMode="auto">
            <a:xfrm>
              <a:off x="4054694" y="5270623"/>
              <a:ext cx="273504" cy="266993"/>
            </a:xfrm>
            <a:custGeom>
              <a:avLst/>
              <a:gdLst>
                <a:gd name="T0" fmla="*/ 88 w 89"/>
                <a:gd name="T1" fmla="*/ 8 h 86"/>
                <a:gd name="T2" fmla="*/ 88 w 89"/>
                <a:gd name="T3" fmla="*/ 51 h 86"/>
                <a:gd name="T4" fmla="*/ 47 w 89"/>
                <a:gd name="T5" fmla="*/ 86 h 86"/>
                <a:gd name="T6" fmla="*/ 3 w 89"/>
                <a:gd name="T7" fmla="*/ 51 h 86"/>
                <a:gd name="T8" fmla="*/ 3 w 89"/>
                <a:gd name="T9" fmla="*/ 13 h 86"/>
                <a:gd name="T10" fmla="*/ 0 w 89"/>
                <a:gd name="T11" fmla="*/ 0 h 86"/>
                <a:gd name="T12" fmla="*/ 21 w 89"/>
                <a:gd name="T13" fmla="*/ 0 h 86"/>
                <a:gd name="T14" fmla="*/ 19 w 89"/>
                <a:gd name="T15" fmla="*/ 13 h 86"/>
                <a:gd name="T16" fmla="*/ 19 w 89"/>
                <a:gd name="T17" fmla="*/ 51 h 86"/>
                <a:gd name="T18" fmla="*/ 50 w 89"/>
                <a:gd name="T19" fmla="*/ 79 h 86"/>
                <a:gd name="T20" fmla="*/ 82 w 89"/>
                <a:gd name="T21" fmla="*/ 51 h 86"/>
                <a:gd name="T22" fmla="*/ 82 w 89"/>
                <a:gd name="T23" fmla="*/ 8 h 86"/>
                <a:gd name="T24" fmla="*/ 81 w 89"/>
                <a:gd name="T25" fmla="*/ 0 h 86"/>
                <a:gd name="T26" fmla="*/ 89 w 89"/>
                <a:gd name="T27" fmla="*/ 0 h 86"/>
                <a:gd name="T28" fmla="*/ 88 w 89"/>
                <a:gd name="T29" fmla="*/ 8 h 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89" h="86">
                  <a:moveTo>
                    <a:pt x="88" y="8"/>
                  </a:moveTo>
                  <a:cubicBezTo>
                    <a:pt x="88" y="51"/>
                    <a:pt x="88" y="51"/>
                    <a:pt x="88" y="51"/>
                  </a:cubicBezTo>
                  <a:cubicBezTo>
                    <a:pt x="88" y="75"/>
                    <a:pt x="71" y="86"/>
                    <a:pt x="47" y="86"/>
                  </a:cubicBezTo>
                  <a:cubicBezTo>
                    <a:pt x="24" y="86"/>
                    <a:pt x="3" y="78"/>
                    <a:pt x="3" y="51"/>
                  </a:cubicBezTo>
                  <a:cubicBezTo>
                    <a:pt x="3" y="13"/>
                    <a:pt x="3" y="13"/>
                    <a:pt x="3" y="13"/>
                  </a:cubicBezTo>
                  <a:cubicBezTo>
                    <a:pt x="3" y="9"/>
                    <a:pt x="3" y="5"/>
                    <a:pt x="0" y="0"/>
                  </a:cubicBezTo>
                  <a:cubicBezTo>
                    <a:pt x="21" y="0"/>
                    <a:pt x="21" y="0"/>
                    <a:pt x="21" y="0"/>
                  </a:cubicBezTo>
                  <a:cubicBezTo>
                    <a:pt x="19" y="5"/>
                    <a:pt x="19" y="8"/>
                    <a:pt x="19" y="13"/>
                  </a:cubicBezTo>
                  <a:cubicBezTo>
                    <a:pt x="19" y="51"/>
                    <a:pt x="19" y="51"/>
                    <a:pt x="19" y="51"/>
                  </a:cubicBezTo>
                  <a:cubicBezTo>
                    <a:pt x="19" y="73"/>
                    <a:pt x="33" y="79"/>
                    <a:pt x="50" y="79"/>
                  </a:cubicBezTo>
                  <a:cubicBezTo>
                    <a:pt x="69" y="79"/>
                    <a:pt x="82" y="70"/>
                    <a:pt x="82" y="51"/>
                  </a:cubicBezTo>
                  <a:cubicBezTo>
                    <a:pt x="82" y="8"/>
                    <a:pt x="82" y="8"/>
                    <a:pt x="82" y="8"/>
                  </a:cubicBezTo>
                  <a:cubicBezTo>
                    <a:pt x="82" y="4"/>
                    <a:pt x="81" y="1"/>
                    <a:pt x="81" y="0"/>
                  </a:cubicBezTo>
                  <a:cubicBezTo>
                    <a:pt x="89" y="0"/>
                    <a:pt x="89" y="0"/>
                    <a:pt x="89" y="0"/>
                  </a:cubicBezTo>
                  <a:cubicBezTo>
                    <a:pt x="89" y="1"/>
                    <a:pt x="88" y="4"/>
                    <a:pt x="88" y="8"/>
                  </a:cubicBezTo>
                </a:path>
              </a:pathLst>
            </a:custGeom>
            <a:solidFill>
              <a:srgbClr val="B2071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sz="1800" dirty="0">
                <a:latin typeface="Arial" panose="020B0604020202020204" pitchFamily="34" charset="0"/>
              </a:endParaRPr>
            </a:p>
          </p:txBody>
        </p:sp>
        <p:sp>
          <p:nvSpPr>
            <p:cNvPr id="59" name="Freeform 16"/>
            <p:cNvSpPr>
              <a:spLocks/>
            </p:cNvSpPr>
            <p:nvPr userDrawn="1"/>
          </p:nvSpPr>
          <p:spPr bwMode="auto">
            <a:xfrm>
              <a:off x="2322498" y="5261506"/>
              <a:ext cx="259178" cy="269597"/>
            </a:xfrm>
            <a:custGeom>
              <a:avLst/>
              <a:gdLst>
                <a:gd name="T0" fmla="*/ 18 w 84"/>
                <a:gd name="T1" fmla="*/ 7 h 87"/>
                <a:gd name="T2" fmla="*/ 18 w 84"/>
                <a:gd name="T3" fmla="*/ 73 h 87"/>
                <a:gd name="T4" fmla="*/ 21 w 84"/>
                <a:gd name="T5" fmla="*/ 87 h 87"/>
                <a:gd name="T6" fmla="*/ 0 w 84"/>
                <a:gd name="T7" fmla="*/ 87 h 87"/>
                <a:gd name="T8" fmla="*/ 3 w 84"/>
                <a:gd name="T9" fmla="*/ 73 h 87"/>
                <a:gd name="T10" fmla="*/ 3 w 84"/>
                <a:gd name="T11" fmla="*/ 16 h 87"/>
                <a:gd name="T12" fmla="*/ 0 w 84"/>
                <a:gd name="T13" fmla="*/ 3 h 87"/>
                <a:gd name="T14" fmla="*/ 17 w 84"/>
                <a:gd name="T15" fmla="*/ 3 h 87"/>
                <a:gd name="T16" fmla="*/ 21 w 84"/>
                <a:gd name="T17" fmla="*/ 3 h 87"/>
                <a:gd name="T18" fmla="*/ 67 w 84"/>
                <a:gd name="T19" fmla="*/ 27 h 87"/>
                <a:gd name="T20" fmla="*/ 40 w 84"/>
                <a:gd name="T21" fmla="*/ 51 h 87"/>
                <a:gd name="T22" fmla="*/ 84 w 84"/>
                <a:gd name="T23" fmla="*/ 87 h 87"/>
                <a:gd name="T24" fmla="*/ 60 w 84"/>
                <a:gd name="T25" fmla="*/ 87 h 87"/>
                <a:gd name="T26" fmla="*/ 24 w 84"/>
                <a:gd name="T27" fmla="*/ 49 h 87"/>
                <a:gd name="T28" fmla="*/ 24 w 84"/>
                <a:gd name="T29" fmla="*/ 47 h 87"/>
                <a:gd name="T30" fmla="*/ 30 w 84"/>
                <a:gd name="T31" fmla="*/ 47 h 87"/>
                <a:gd name="T32" fmla="*/ 51 w 84"/>
                <a:gd name="T33" fmla="*/ 27 h 87"/>
                <a:gd name="T34" fmla="*/ 24 w 84"/>
                <a:gd name="T35" fmla="*/ 7 h 87"/>
                <a:gd name="T36" fmla="*/ 18 w 84"/>
                <a:gd name="T37" fmla="*/ 7 h 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84" h="87">
                  <a:moveTo>
                    <a:pt x="18" y="7"/>
                  </a:moveTo>
                  <a:cubicBezTo>
                    <a:pt x="18" y="73"/>
                    <a:pt x="18" y="73"/>
                    <a:pt x="18" y="73"/>
                  </a:cubicBezTo>
                  <a:cubicBezTo>
                    <a:pt x="18" y="78"/>
                    <a:pt x="18" y="81"/>
                    <a:pt x="21" y="87"/>
                  </a:cubicBezTo>
                  <a:cubicBezTo>
                    <a:pt x="0" y="87"/>
                    <a:pt x="0" y="87"/>
                    <a:pt x="0" y="87"/>
                  </a:cubicBezTo>
                  <a:cubicBezTo>
                    <a:pt x="3" y="81"/>
                    <a:pt x="3" y="78"/>
                    <a:pt x="3" y="73"/>
                  </a:cubicBezTo>
                  <a:cubicBezTo>
                    <a:pt x="3" y="16"/>
                    <a:pt x="3" y="16"/>
                    <a:pt x="3" y="16"/>
                  </a:cubicBezTo>
                  <a:cubicBezTo>
                    <a:pt x="3" y="12"/>
                    <a:pt x="3" y="8"/>
                    <a:pt x="0" y="3"/>
                  </a:cubicBezTo>
                  <a:cubicBezTo>
                    <a:pt x="17" y="3"/>
                    <a:pt x="17" y="3"/>
                    <a:pt x="17" y="3"/>
                  </a:cubicBezTo>
                  <a:cubicBezTo>
                    <a:pt x="21" y="3"/>
                    <a:pt x="21" y="3"/>
                    <a:pt x="21" y="3"/>
                  </a:cubicBezTo>
                  <a:cubicBezTo>
                    <a:pt x="32" y="3"/>
                    <a:pt x="67" y="0"/>
                    <a:pt x="67" y="27"/>
                  </a:cubicBezTo>
                  <a:cubicBezTo>
                    <a:pt x="67" y="38"/>
                    <a:pt x="57" y="51"/>
                    <a:pt x="40" y="51"/>
                  </a:cubicBezTo>
                  <a:cubicBezTo>
                    <a:pt x="53" y="64"/>
                    <a:pt x="61" y="70"/>
                    <a:pt x="84" y="87"/>
                  </a:cubicBezTo>
                  <a:cubicBezTo>
                    <a:pt x="60" y="87"/>
                    <a:pt x="60" y="87"/>
                    <a:pt x="60" y="87"/>
                  </a:cubicBezTo>
                  <a:cubicBezTo>
                    <a:pt x="44" y="71"/>
                    <a:pt x="37" y="64"/>
                    <a:pt x="24" y="49"/>
                  </a:cubicBezTo>
                  <a:cubicBezTo>
                    <a:pt x="24" y="47"/>
                    <a:pt x="24" y="47"/>
                    <a:pt x="24" y="47"/>
                  </a:cubicBezTo>
                  <a:cubicBezTo>
                    <a:pt x="30" y="47"/>
                    <a:pt x="30" y="47"/>
                    <a:pt x="30" y="47"/>
                  </a:cubicBezTo>
                  <a:cubicBezTo>
                    <a:pt x="44" y="47"/>
                    <a:pt x="51" y="37"/>
                    <a:pt x="51" y="27"/>
                  </a:cubicBezTo>
                  <a:cubicBezTo>
                    <a:pt x="51" y="12"/>
                    <a:pt x="41" y="7"/>
                    <a:pt x="24" y="7"/>
                  </a:cubicBezTo>
                  <a:lnTo>
                    <a:pt x="18" y="7"/>
                  </a:lnTo>
                  <a:close/>
                </a:path>
              </a:pathLst>
            </a:custGeom>
            <a:solidFill>
              <a:srgbClr val="B2071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sz="1800" dirty="0">
                <a:latin typeface="Arial" panose="020B0604020202020204" pitchFamily="34" charset="0"/>
              </a:endParaRPr>
            </a:p>
          </p:txBody>
        </p:sp>
        <p:sp>
          <p:nvSpPr>
            <p:cNvPr id="60" name="Freeform 17"/>
            <p:cNvSpPr>
              <a:spLocks/>
            </p:cNvSpPr>
            <p:nvPr userDrawn="1"/>
          </p:nvSpPr>
          <p:spPr bwMode="auto">
            <a:xfrm>
              <a:off x="2960676" y="5264111"/>
              <a:ext cx="347741" cy="269597"/>
            </a:xfrm>
            <a:custGeom>
              <a:avLst/>
              <a:gdLst>
                <a:gd name="T0" fmla="*/ 111 w 113"/>
                <a:gd name="T1" fmla="*/ 56 h 87"/>
                <a:gd name="T2" fmla="*/ 111 w 113"/>
                <a:gd name="T3" fmla="*/ 81 h 87"/>
                <a:gd name="T4" fmla="*/ 74 w 113"/>
                <a:gd name="T5" fmla="*/ 87 h 87"/>
                <a:gd name="T6" fmla="*/ 75 w 113"/>
                <a:gd name="T7" fmla="*/ 0 h 87"/>
                <a:gd name="T8" fmla="*/ 109 w 113"/>
                <a:gd name="T9" fmla="*/ 8 h 87"/>
                <a:gd name="T10" fmla="*/ 109 w 113"/>
                <a:gd name="T11" fmla="*/ 20 h 87"/>
                <a:gd name="T12" fmla="*/ 75 w 113"/>
                <a:gd name="T13" fmla="*/ 6 h 87"/>
                <a:gd name="T14" fmla="*/ 77 w 113"/>
                <a:gd name="T15" fmla="*/ 81 h 87"/>
                <a:gd name="T16" fmla="*/ 95 w 113"/>
                <a:gd name="T17" fmla="*/ 78 h 87"/>
                <a:gd name="T18" fmla="*/ 95 w 113"/>
                <a:gd name="T19" fmla="*/ 56 h 87"/>
                <a:gd name="T20" fmla="*/ 93 w 113"/>
                <a:gd name="T21" fmla="*/ 46 h 87"/>
                <a:gd name="T22" fmla="*/ 113 w 113"/>
                <a:gd name="T23" fmla="*/ 46 h 87"/>
                <a:gd name="T24" fmla="*/ 111 w 113"/>
                <a:gd name="T25" fmla="*/ 56 h 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13" h="87">
                  <a:moveTo>
                    <a:pt x="111" y="56"/>
                  </a:moveTo>
                  <a:cubicBezTo>
                    <a:pt x="111" y="81"/>
                    <a:pt x="111" y="81"/>
                    <a:pt x="111" y="81"/>
                  </a:cubicBezTo>
                  <a:cubicBezTo>
                    <a:pt x="101" y="85"/>
                    <a:pt x="87" y="87"/>
                    <a:pt x="74" y="87"/>
                  </a:cubicBezTo>
                  <a:cubicBezTo>
                    <a:pt x="0" y="87"/>
                    <a:pt x="4" y="1"/>
                    <a:pt x="75" y="0"/>
                  </a:cubicBezTo>
                  <a:cubicBezTo>
                    <a:pt x="86" y="0"/>
                    <a:pt x="98" y="3"/>
                    <a:pt x="109" y="8"/>
                  </a:cubicBezTo>
                  <a:cubicBezTo>
                    <a:pt x="109" y="20"/>
                    <a:pt x="109" y="20"/>
                    <a:pt x="109" y="20"/>
                  </a:cubicBezTo>
                  <a:cubicBezTo>
                    <a:pt x="105" y="16"/>
                    <a:pt x="92" y="6"/>
                    <a:pt x="75" y="6"/>
                  </a:cubicBezTo>
                  <a:cubicBezTo>
                    <a:pt x="22" y="6"/>
                    <a:pt x="26" y="81"/>
                    <a:pt x="77" y="81"/>
                  </a:cubicBezTo>
                  <a:cubicBezTo>
                    <a:pt x="84" y="81"/>
                    <a:pt x="89" y="81"/>
                    <a:pt x="95" y="78"/>
                  </a:cubicBezTo>
                  <a:cubicBezTo>
                    <a:pt x="95" y="56"/>
                    <a:pt x="95" y="56"/>
                    <a:pt x="95" y="56"/>
                  </a:cubicBezTo>
                  <a:cubicBezTo>
                    <a:pt x="95" y="52"/>
                    <a:pt x="93" y="48"/>
                    <a:pt x="93" y="46"/>
                  </a:cubicBezTo>
                  <a:cubicBezTo>
                    <a:pt x="113" y="46"/>
                    <a:pt x="113" y="46"/>
                    <a:pt x="113" y="46"/>
                  </a:cubicBezTo>
                  <a:cubicBezTo>
                    <a:pt x="113" y="48"/>
                    <a:pt x="111" y="52"/>
                    <a:pt x="111" y="56"/>
                  </a:cubicBezTo>
                </a:path>
              </a:pathLst>
            </a:custGeom>
            <a:solidFill>
              <a:srgbClr val="B2071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sz="1800" dirty="0">
                <a:latin typeface="Arial" panose="020B0604020202020204" pitchFamily="34" charset="0"/>
              </a:endParaRPr>
            </a:p>
          </p:txBody>
        </p:sp>
        <p:sp>
          <p:nvSpPr>
            <p:cNvPr id="61" name="Freeform 18"/>
            <p:cNvSpPr>
              <a:spLocks/>
            </p:cNvSpPr>
            <p:nvPr userDrawn="1"/>
          </p:nvSpPr>
          <p:spPr bwMode="auto">
            <a:xfrm>
              <a:off x="4429785" y="5270623"/>
              <a:ext cx="207082" cy="260481"/>
            </a:xfrm>
            <a:custGeom>
              <a:avLst/>
              <a:gdLst>
                <a:gd name="T0" fmla="*/ 26 w 67"/>
                <a:gd name="T1" fmla="*/ 46 h 84"/>
                <a:gd name="T2" fmla="*/ 26 w 67"/>
                <a:gd name="T3" fmla="*/ 43 h 84"/>
                <a:gd name="T4" fmla="*/ 51 w 67"/>
                <a:gd name="T5" fmla="*/ 24 h 84"/>
                <a:gd name="T6" fmla="*/ 24 w 67"/>
                <a:gd name="T7" fmla="*/ 4 h 84"/>
                <a:gd name="T8" fmla="*/ 18 w 67"/>
                <a:gd name="T9" fmla="*/ 4 h 84"/>
                <a:gd name="T10" fmla="*/ 18 w 67"/>
                <a:gd name="T11" fmla="*/ 70 h 84"/>
                <a:gd name="T12" fmla="*/ 21 w 67"/>
                <a:gd name="T13" fmla="*/ 84 h 84"/>
                <a:gd name="T14" fmla="*/ 0 w 67"/>
                <a:gd name="T15" fmla="*/ 84 h 84"/>
                <a:gd name="T16" fmla="*/ 3 w 67"/>
                <a:gd name="T17" fmla="*/ 70 h 84"/>
                <a:gd name="T18" fmla="*/ 3 w 67"/>
                <a:gd name="T19" fmla="*/ 13 h 84"/>
                <a:gd name="T20" fmla="*/ 0 w 67"/>
                <a:gd name="T21" fmla="*/ 0 h 84"/>
                <a:gd name="T22" fmla="*/ 21 w 67"/>
                <a:gd name="T23" fmla="*/ 0 h 84"/>
                <a:gd name="T24" fmla="*/ 67 w 67"/>
                <a:gd name="T25" fmla="*/ 24 h 84"/>
                <a:gd name="T26" fmla="*/ 26 w 67"/>
                <a:gd name="T27" fmla="*/ 46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7" h="84">
                  <a:moveTo>
                    <a:pt x="26" y="46"/>
                  </a:moveTo>
                  <a:cubicBezTo>
                    <a:pt x="26" y="43"/>
                    <a:pt x="26" y="43"/>
                    <a:pt x="26" y="43"/>
                  </a:cubicBezTo>
                  <a:cubicBezTo>
                    <a:pt x="41" y="46"/>
                    <a:pt x="51" y="36"/>
                    <a:pt x="51" y="24"/>
                  </a:cubicBezTo>
                  <a:cubicBezTo>
                    <a:pt x="51" y="10"/>
                    <a:pt x="43" y="4"/>
                    <a:pt x="24" y="4"/>
                  </a:cubicBezTo>
                  <a:cubicBezTo>
                    <a:pt x="22" y="4"/>
                    <a:pt x="20" y="4"/>
                    <a:pt x="18" y="4"/>
                  </a:cubicBezTo>
                  <a:cubicBezTo>
                    <a:pt x="18" y="70"/>
                    <a:pt x="18" y="70"/>
                    <a:pt x="18" y="70"/>
                  </a:cubicBezTo>
                  <a:cubicBezTo>
                    <a:pt x="18" y="75"/>
                    <a:pt x="18" y="78"/>
                    <a:pt x="21" y="84"/>
                  </a:cubicBezTo>
                  <a:cubicBezTo>
                    <a:pt x="0" y="84"/>
                    <a:pt x="0" y="84"/>
                    <a:pt x="0" y="84"/>
                  </a:cubicBezTo>
                  <a:cubicBezTo>
                    <a:pt x="3" y="78"/>
                    <a:pt x="3" y="75"/>
                    <a:pt x="3" y="70"/>
                  </a:cubicBezTo>
                  <a:cubicBezTo>
                    <a:pt x="3" y="13"/>
                    <a:pt x="3" y="13"/>
                    <a:pt x="3" y="13"/>
                  </a:cubicBezTo>
                  <a:cubicBezTo>
                    <a:pt x="3" y="9"/>
                    <a:pt x="3" y="5"/>
                    <a:pt x="0" y="0"/>
                  </a:cubicBezTo>
                  <a:cubicBezTo>
                    <a:pt x="21" y="0"/>
                    <a:pt x="21" y="0"/>
                    <a:pt x="21" y="0"/>
                  </a:cubicBezTo>
                  <a:cubicBezTo>
                    <a:pt x="42" y="0"/>
                    <a:pt x="67" y="0"/>
                    <a:pt x="67" y="24"/>
                  </a:cubicBezTo>
                  <a:cubicBezTo>
                    <a:pt x="67" y="42"/>
                    <a:pt x="46" y="51"/>
                    <a:pt x="26" y="46"/>
                  </a:cubicBezTo>
                </a:path>
              </a:pathLst>
            </a:custGeom>
            <a:solidFill>
              <a:srgbClr val="B2071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sz="1800" dirty="0">
                <a:latin typeface="Arial" panose="020B0604020202020204" pitchFamily="34" charset="0"/>
              </a:endParaRPr>
            </a:p>
          </p:txBody>
        </p:sp>
        <p:sp>
          <p:nvSpPr>
            <p:cNvPr id="62" name="Freeform 19"/>
            <p:cNvSpPr>
              <a:spLocks noEditPoints="1"/>
            </p:cNvSpPr>
            <p:nvPr userDrawn="1"/>
          </p:nvSpPr>
          <p:spPr bwMode="auto">
            <a:xfrm>
              <a:off x="2615539" y="5264111"/>
              <a:ext cx="338625" cy="269597"/>
            </a:xfrm>
            <a:custGeom>
              <a:avLst/>
              <a:gdLst>
                <a:gd name="T0" fmla="*/ 56 w 110"/>
                <a:gd name="T1" fmla="*/ 0 h 87"/>
                <a:gd name="T2" fmla="*/ 0 w 110"/>
                <a:gd name="T3" fmla="*/ 43 h 87"/>
                <a:gd name="T4" fmla="*/ 53 w 110"/>
                <a:gd name="T5" fmla="*/ 87 h 87"/>
                <a:gd name="T6" fmla="*/ 109 w 110"/>
                <a:gd name="T7" fmla="*/ 43 h 87"/>
                <a:gd name="T8" fmla="*/ 56 w 110"/>
                <a:gd name="T9" fmla="*/ 0 h 87"/>
                <a:gd name="T10" fmla="*/ 57 w 110"/>
                <a:gd name="T11" fmla="*/ 81 h 87"/>
                <a:gd name="T12" fmla="*/ 53 w 110"/>
                <a:gd name="T13" fmla="*/ 6 h 87"/>
                <a:gd name="T14" fmla="*/ 57 w 110"/>
                <a:gd name="T15" fmla="*/ 81 h 8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10" h="87">
                  <a:moveTo>
                    <a:pt x="56" y="0"/>
                  </a:moveTo>
                  <a:cubicBezTo>
                    <a:pt x="25" y="0"/>
                    <a:pt x="0" y="16"/>
                    <a:pt x="0" y="43"/>
                  </a:cubicBezTo>
                  <a:cubicBezTo>
                    <a:pt x="0" y="68"/>
                    <a:pt x="22" y="87"/>
                    <a:pt x="53" y="87"/>
                  </a:cubicBezTo>
                  <a:cubicBezTo>
                    <a:pt x="84" y="87"/>
                    <a:pt x="109" y="69"/>
                    <a:pt x="109" y="43"/>
                  </a:cubicBezTo>
                  <a:cubicBezTo>
                    <a:pt x="109" y="16"/>
                    <a:pt x="87" y="0"/>
                    <a:pt x="56" y="0"/>
                  </a:cubicBezTo>
                  <a:moveTo>
                    <a:pt x="57" y="81"/>
                  </a:moveTo>
                  <a:cubicBezTo>
                    <a:pt x="9" y="81"/>
                    <a:pt x="0" y="6"/>
                    <a:pt x="53" y="6"/>
                  </a:cubicBezTo>
                  <a:cubicBezTo>
                    <a:pt x="101" y="6"/>
                    <a:pt x="110" y="81"/>
                    <a:pt x="57" y="81"/>
                  </a:cubicBezTo>
                </a:path>
              </a:pathLst>
            </a:custGeom>
            <a:solidFill>
              <a:srgbClr val="B2071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sz="1800" dirty="0">
                <a:latin typeface="Arial" panose="020B0604020202020204" pitchFamily="34" charset="0"/>
              </a:endParaRPr>
            </a:p>
          </p:txBody>
        </p:sp>
        <p:sp>
          <p:nvSpPr>
            <p:cNvPr id="63" name="Freeform 20"/>
            <p:cNvSpPr>
              <a:spLocks noEditPoints="1"/>
            </p:cNvSpPr>
            <p:nvPr userDrawn="1"/>
          </p:nvSpPr>
          <p:spPr bwMode="auto">
            <a:xfrm>
              <a:off x="3632715" y="5264111"/>
              <a:ext cx="338625" cy="269597"/>
            </a:xfrm>
            <a:custGeom>
              <a:avLst/>
              <a:gdLst>
                <a:gd name="T0" fmla="*/ 56 w 110"/>
                <a:gd name="T1" fmla="*/ 0 h 87"/>
                <a:gd name="T2" fmla="*/ 0 w 110"/>
                <a:gd name="T3" fmla="*/ 43 h 87"/>
                <a:gd name="T4" fmla="*/ 53 w 110"/>
                <a:gd name="T5" fmla="*/ 87 h 87"/>
                <a:gd name="T6" fmla="*/ 109 w 110"/>
                <a:gd name="T7" fmla="*/ 43 h 87"/>
                <a:gd name="T8" fmla="*/ 56 w 110"/>
                <a:gd name="T9" fmla="*/ 0 h 87"/>
                <a:gd name="T10" fmla="*/ 56 w 110"/>
                <a:gd name="T11" fmla="*/ 82 h 87"/>
                <a:gd name="T12" fmla="*/ 53 w 110"/>
                <a:gd name="T13" fmla="*/ 5 h 87"/>
                <a:gd name="T14" fmla="*/ 56 w 110"/>
                <a:gd name="T15" fmla="*/ 82 h 8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10" h="87">
                  <a:moveTo>
                    <a:pt x="56" y="0"/>
                  </a:moveTo>
                  <a:cubicBezTo>
                    <a:pt x="25" y="0"/>
                    <a:pt x="0" y="16"/>
                    <a:pt x="0" y="43"/>
                  </a:cubicBezTo>
                  <a:cubicBezTo>
                    <a:pt x="0" y="68"/>
                    <a:pt x="22" y="87"/>
                    <a:pt x="53" y="87"/>
                  </a:cubicBezTo>
                  <a:cubicBezTo>
                    <a:pt x="84" y="87"/>
                    <a:pt x="109" y="69"/>
                    <a:pt x="109" y="43"/>
                  </a:cubicBezTo>
                  <a:cubicBezTo>
                    <a:pt x="109" y="16"/>
                    <a:pt x="87" y="0"/>
                    <a:pt x="56" y="0"/>
                  </a:cubicBezTo>
                  <a:moveTo>
                    <a:pt x="56" y="82"/>
                  </a:moveTo>
                  <a:cubicBezTo>
                    <a:pt x="9" y="82"/>
                    <a:pt x="0" y="5"/>
                    <a:pt x="53" y="5"/>
                  </a:cubicBezTo>
                  <a:cubicBezTo>
                    <a:pt x="101" y="5"/>
                    <a:pt x="110" y="82"/>
                    <a:pt x="56" y="82"/>
                  </a:cubicBezTo>
                </a:path>
              </a:pathLst>
            </a:custGeom>
            <a:solidFill>
              <a:srgbClr val="B2071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sz="1800" dirty="0">
                <a:latin typeface="Arial" panose="020B0604020202020204" pitchFamily="34" charset="0"/>
              </a:endParaRPr>
            </a:p>
          </p:txBody>
        </p:sp>
        <p:sp>
          <p:nvSpPr>
            <p:cNvPr id="64" name="Freeform 21"/>
            <p:cNvSpPr>
              <a:spLocks/>
            </p:cNvSpPr>
            <p:nvPr userDrawn="1"/>
          </p:nvSpPr>
          <p:spPr bwMode="auto">
            <a:xfrm>
              <a:off x="3380049" y="5261506"/>
              <a:ext cx="214896" cy="269597"/>
            </a:xfrm>
            <a:custGeom>
              <a:avLst/>
              <a:gdLst>
                <a:gd name="T0" fmla="*/ 0 w 70"/>
                <a:gd name="T1" fmla="*/ 3 h 87"/>
                <a:gd name="T2" fmla="*/ 7 w 70"/>
                <a:gd name="T3" fmla="*/ 3 h 87"/>
                <a:gd name="T4" fmla="*/ 54 w 70"/>
                <a:gd name="T5" fmla="*/ 27 h 87"/>
                <a:gd name="T6" fmla="*/ 26 w 70"/>
                <a:gd name="T7" fmla="*/ 51 h 87"/>
                <a:gd name="T8" fmla="*/ 70 w 70"/>
                <a:gd name="T9" fmla="*/ 87 h 87"/>
                <a:gd name="T10" fmla="*/ 47 w 70"/>
                <a:gd name="T11" fmla="*/ 87 h 87"/>
                <a:gd name="T12" fmla="*/ 10 w 70"/>
                <a:gd name="T13" fmla="*/ 49 h 87"/>
                <a:gd name="T14" fmla="*/ 10 w 70"/>
                <a:gd name="T15" fmla="*/ 47 h 87"/>
                <a:gd name="T16" fmla="*/ 17 w 70"/>
                <a:gd name="T17" fmla="*/ 47 h 87"/>
                <a:gd name="T18" fmla="*/ 38 w 70"/>
                <a:gd name="T19" fmla="*/ 27 h 87"/>
                <a:gd name="T20" fmla="*/ 11 w 70"/>
                <a:gd name="T21" fmla="*/ 7 h 87"/>
                <a:gd name="T22" fmla="*/ 0 w 70"/>
                <a:gd name="T23" fmla="*/ 7 h 87"/>
                <a:gd name="T24" fmla="*/ 0 w 70"/>
                <a:gd name="T25" fmla="*/ 3 h 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0" h="87">
                  <a:moveTo>
                    <a:pt x="0" y="3"/>
                  </a:moveTo>
                  <a:cubicBezTo>
                    <a:pt x="7" y="3"/>
                    <a:pt x="7" y="3"/>
                    <a:pt x="7" y="3"/>
                  </a:cubicBezTo>
                  <a:cubicBezTo>
                    <a:pt x="19" y="3"/>
                    <a:pt x="54" y="0"/>
                    <a:pt x="54" y="27"/>
                  </a:cubicBezTo>
                  <a:cubicBezTo>
                    <a:pt x="54" y="38"/>
                    <a:pt x="44" y="51"/>
                    <a:pt x="26" y="51"/>
                  </a:cubicBezTo>
                  <a:cubicBezTo>
                    <a:pt x="40" y="64"/>
                    <a:pt x="48" y="70"/>
                    <a:pt x="70" y="87"/>
                  </a:cubicBezTo>
                  <a:cubicBezTo>
                    <a:pt x="47" y="87"/>
                    <a:pt x="47" y="87"/>
                    <a:pt x="47" y="87"/>
                  </a:cubicBezTo>
                  <a:cubicBezTo>
                    <a:pt x="31" y="71"/>
                    <a:pt x="24" y="64"/>
                    <a:pt x="10" y="49"/>
                  </a:cubicBezTo>
                  <a:cubicBezTo>
                    <a:pt x="10" y="47"/>
                    <a:pt x="10" y="47"/>
                    <a:pt x="10" y="47"/>
                  </a:cubicBezTo>
                  <a:cubicBezTo>
                    <a:pt x="17" y="47"/>
                    <a:pt x="17" y="47"/>
                    <a:pt x="17" y="47"/>
                  </a:cubicBezTo>
                  <a:cubicBezTo>
                    <a:pt x="30" y="47"/>
                    <a:pt x="38" y="37"/>
                    <a:pt x="38" y="27"/>
                  </a:cubicBezTo>
                  <a:cubicBezTo>
                    <a:pt x="38" y="12"/>
                    <a:pt x="28" y="7"/>
                    <a:pt x="11" y="7"/>
                  </a:cubicBezTo>
                  <a:cubicBezTo>
                    <a:pt x="0" y="7"/>
                    <a:pt x="0" y="7"/>
                    <a:pt x="0" y="7"/>
                  </a:cubicBezTo>
                  <a:lnTo>
                    <a:pt x="0" y="3"/>
                  </a:lnTo>
                  <a:close/>
                </a:path>
              </a:pathLst>
            </a:custGeom>
            <a:solidFill>
              <a:srgbClr val="B2071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sz="1800" dirty="0">
                <a:latin typeface="Arial" panose="020B0604020202020204" pitchFamily="34" charset="0"/>
              </a:endParaRPr>
            </a:p>
          </p:txBody>
        </p:sp>
        <p:sp>
          <p:nvSpPr>
            <p:cNvPr id="65" name="Freeform 22"/>
            <p:cNvSpPr>
              <a:spLocks/>
            </p:cNvSpPr>
            <p:nvPr userDrawn="1"/>
          </p:nvSpPr>
          <p:spPr bwMode="auto">
            <a:xfrm>
              <a:off x="4398528" y="5600131"/>
              <a:ext cx="179732" cy="136752"/>
            </a:xfrm>
            <a:custGeom>
              <a:avLst/>
              <a:gdLst>
                <a:gd name="T0" fmla="*/ 56 w 58"/>
                <a:gd name="T1" fmla="*/ 28 h 44"/>
                <a:gd name="T2" fmla="*/ 56 w 58"/>
                <a:gd name="T3" fmla="*/ 41 h 44"/>
                <a:gd name="T4" fmla="*/ 37 w 58"/>
                <a:gd name="T5" fmla="*/ 44 h 44"/>
                <a:gd name="T6" fmla="*/ 38 w 58"/>
                <a:gd name="T7" fmla="*/ 0 h 44"/>
                <a:gd name="T8" fmla="*/ 55 w 58"/>
                <a:gd name="T9" fmla="*/ 4 h 44"/>
                <a:gd name="T10" fmla="*/ 55 w 58"/>
                <a:gd name="T11" fmla="*/ 10 h 44"/>
                <a:gd name="T12" fmla="*/ 38 w 58"/>
                <a:gd name="T13" fmla="*/ 3 h 44"/>
                <a:gd name="T14" fmla="*/ 39 w 58"/>
                <a:gd name="T15" fmla="*/ 41 h 44"/>
                <a:gd name="T16" fmla="*/ 48 w 58"/>
                <a:gd name="T17" fmla="*/ 40 h 44"/>
                <a:gd name="T18" fmla="*/ 48 w 58"/>
                <a:gd name="T19" fmla="*/ 28 h 44"/>
                <a:gd name="T20" fmla="*/ 47 w 58"/>
                <a:gd name="T21" fmla="*/ 23 h 44"/>
                <a:gd name="T22" fmla="*/ 58 w 58"/>
                <a:gd name="T23" fmla="*/ 23 h 44"/>
                <a:gd name="T24" fmla="*/ 56 w 58"/>
                <a:gd name="T25" fmla="*/ 28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8" h="44">
                  <a:moveTo>
                    <a:pt x="56" y="28"/>
                  </a:moveTo>
                  <a:cubicBezTo>
                    <a:pt x="56" y="41"/>
                    <a:pt x="56" y="41"/>
                    <a:pt x="56" y="41"/>
                  </a:cubicBezTo>
                  <a:cubicBezTo>
                    <a:pt x="51" y="43"/>
                    <a:pt x="44" y="44"/>
                    <a:pt x="37" y="44"/>
                  </a:cubicBezTo>
                  <a:cubicBezTo>
                    <a:pt x="0" y="44"/>
                    <a:pt x="2" y="0"/>
                    <a:pt x="38" y="0"/>
                  </a:cubicBezTo>
                  <a:cubicBezTo>
                    <a:pt x="44" y="0"/>
                    <a:pt x="50" y="1"/>
                    <a:pt x="55" y="4"/>
                  </a:cubicBezTo>
                  <a:cubicBezTo>
                    <a:pt x="55" y="10"/>
                    <a:pt x="55" y="10"/>
                    <a:pt x="55" y="10"/>
                  </a:cubicBezTo>
                  <a:cubicBezTo>
                    <a:pt x="53" y="8"/>
                    <a:pt x="47" y="3"/>
                    <a:pt x="38" y="3"/>
                  </a:cubicBezTo>
                  <a:cubicBezTo>
                    <a:pt x="11" y="3"/>
                    <a:pt x="13" y="41"/>
                    <a:pt x="39" y="41"/>
                  </a:cubicBezTo>
                  <a:cubicBezTo>
                    <a:pt x="43" y="41"/>
                    <a:pt x="45" y="41"/>
                    <a:pt x="48" y="40"/>
                  </a:cubicBezTo>
                  <a:cubicBezTo>
                    <a:pt x="48" y="28"/>
                    <a:pt x="48" y="28"/>
                    <a:pt x="48" y="28"/>
                  </a:cubicBezTo>
                  <a:cubicBezTo>
                    <a:pt x="48" y="26"/>
                    <a:pt x="48" y="24"/>
                    <a:pt x="47" y="23"/>
                  </a:cubicBezTo>
                  <a:cubicBezTo>
                    <a:pt x="58" y="23"/>
                    <a:pt x="58" y="23"/>
                    <a:pt x="58" y="23"/>
                  </a:cubicBezTo>
                  <a:cubicBezTo>
                    <a:pt x="57" y="24"/>
                    <a:pt x="56" y="26"/>
                    <a:pt x="56" y="28"/>
                  </a:cubicBezTo>
                </a:path>
              </a:pathLst>
            </a:custGeom>
            <a:solidFill>
              <a:srgbClr val="B2071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sz="1800" dirty="0">
                <a:latin typeface="Arial" panose="020B0604020202020204" pitchFamily="34" charset="0"/>
              </a:endParaRPr>
            </a:p>
          </p:txBody>
        </p:sp>
        <p:sp>
          <p:nvSpPr>
            <p:cNvPr id="66" name="Freeform 23"/>
            <p:cNvSpPr>
              <a:spLocks noEditPoints="1"/>
            </p:cNvSpPr>
            <p:nvPr userDrawn="1"/>
          </p:nvSpPr>
          <p:spPr bwMode="auto">
            <a:xfrm>
              <a:off x="3163850" y="5600131"/>
              <a:ext cx="173220" cy="136752"/>
            </a:xfrm>
            <a:custGeom>
              <a:avLst/>
              <a:gdLst>
                <a:gd name="T0" fmla="*/ 29 w 56"/>
                <a:gd name="T1" fmla="*/ 0 h 44"/>
                <a:gd name="T2" fmla="*/ 0 w 56"/>
                <a:gd name="T3" fmla="*/ 22 h 44"/>
                <a:gd name="T4" fmla="*/ 27 w 56"/>
                <a:gd name="T5" fmla="*/ 44 h 44"/>
                <a:gd name="T6" fmla="*/ 56 w 56"/>
                <a:gd name="T7" fmla="*/ 22 h 44"/>
                <a:gd name="T8" fmla="*/ 29 w 56"/>
                <a:gd name="T9" fmla="*/ 0 h 44"/>
                <a:gd name="T10" fmla="*/ 29 w 56"/>
                <a:gd name="T11" fmla="*/ 42 h 44"/>
                <a:gd name="T12" fmla="*/ 27 w 56"/>
                <a:gd name="T13" fmla="*/ 2 h 44"/>
                <a:gd name="T14" fmla="*/ 29 w 56"/>
                <a:gd name="T15" fmla="*/ 42 h 4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6" h="44">
                  <a:moveTo>
                    <a:pt x="29" y="0"/>
                  </a:moveTo>
                  <a:cubicBezTo>
                    <a:pt x="13" y="0"/>
                    <a:pt x="0" y="8"/>
                    <a:pt x="0" y="22"/>
                  </a:cubicBezTo>
                  <a:cubicBezTo>
                    <a:pt x="0" y="35"/>
                    <a:pt x="12" y="44"/>
                    <a:pt x="27" y="44"/>
                  </a:cubicBezTo>
                  <a:cubicBezTo>
                    <a:pt x="43" y="44"/>
                    <a:pt x="56" y="35"/>
                    <a:pt x="56" y="22"/>
                  </a:cubicBezTo>
                  <a:cubicBezTo>
                    <a:pt x="56" y="8"/>
                    <a:pt x="45" y="0"/>
                    <a:pt x="29" y="0"/>
                  </a:cubicBezTo>
                  <a:moveTo>
                    <a:pt x="29" y="42"/>
                  </a:moveTo>
                  <a:cubicBezTo>
                    <a:pt x="5" y="42"/>
                    <a:pt x="0" y="2"/>
                    <a:pt x="27" y="2"/>
                  </a:cubicBezTo>
                  <a:cubicBezTo>
                    <a:pt x="52" y="2"/>
                    <a:pt x="56" y="42"/>
                    <a:pt x="29" y="42"/>
                  </a:cubicBezTo>
                </a:path>
              </a:pathLst>
            </a:custGeom>
            <a:solidFill>
              <a:srgbClr val="B2071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sz="1800" dirty="0">
                <a:latin typeface="Arial" panose="020B0604020202020204" pitchFamily="34" charset="0"/>
              </a:endParaRPr>
            </a:p>
          </p:txBody>
        </p:sp>
        <p:sp>
          <p:nvSpPr>
            <p:cNvPr id="67" name="Freeform 24"/>
            <p:cNvSpPr>
              <a:spLocks/>
            </p:cNvSpPr>
            <p:nvPr userDrawn="1"/>
          </p:nvSpPr>
          <p:spPr bwMode="auto">
            <a:xfrm>
              <a:off x="3709557" y="5600131"/>
              <a:ext cx="138055" cy="136752"/>
            </a:xfrm>
            <a:custGeom>
              <a:avLst/>
              <a:gdLst>
                <a:gd name="T0" fmla="*/ 44 w 45"/>
                <a:gd name="T1" fmla="*/ 4 h 44"/>
                <a:gd name="T2" fmla="*/ 44 w 45"/>
                <a:gd name="T3" fmla="*/ 27 h 44"/>
                <a:gd name="T4" fmla="*/ 23 w 45"/>
                <a:gd name="T5" fmla="*/ 44 h 44"/>
                <a:gd name="T6" fmla="*/ 1 w 45"/>
                <a:gd name="T7" fmla="*/ 27 h 44"/>
                <a:gd name="T8" fmla="*/ 1 w 45"/>
                <a:gd name="T9" fmla="*/ 6 h 44"/>
                <a:gd name="T10" fmla="*/ 0 w 45"/>
                <a:gd name="T11" fmla="*/ 0 h 44"/>
                <a:gd name="T12" fmla="*/ 10 w 45"/>
                <a:gd name="T13" fmla="*/ 0 h 44"/>
                <a:gd name="T14" fmla="*/ 9 w 45"/>
                <a:gd name="T15" fmla="*/ 6 h 44"/>
                <a:gd name="T16" fmla="*/ 9 w 45"/>
                <a:gd name="T17" fmla="*/ 27 h 44"/>
                <a:gd name="T18" fmla="*/ 25 w 45"/>
                <a:gd name="T19" fmla="*/ 41 h 44"/>
                <a:gd name="T20" fmla="*/ 41 w 45"/>
                <a:gd name="T21" fmla="*/ 27 h 44"/>
                <a:gd name="T22" fmla="*/ 41 w 45"/>
                <a:gd name="T23" fmla="*/ 4 h 44"/>
                <a:gd name="T24" fmla="*/ 41 w 45"/>
                <a:gd name="T25" fmla="*/ 0 h 44"/>
                <a:gd name="T26" fmla="*/ 45 w 45"/>
                <a:gd name="T27" fmla="*/ 0 h 44"/>
                <a:gd name="T28" fmla="*/ 44 w 45"/>
                <a:gd name="T29" fmla="*/ 4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5" h="44">
                  <a:moveTo>
                    <a:pt x="44" y="4"/>
                  </a:moveTo>
                  <a:cubicBezTo>
                    <a:pt x="44" y="27"/>
                    <a:pt x="44" y="27"/>
                    <a:pt x="44" y="27"/>
                  </a:cubicBezTo>
                  <a:cubicBezTo>
                    <a:pt x="44" y="39"/>
                    <a:pt x="35" y="44"/>
                    <a:pt x="23" y="44"/>
                  </a:cubicBezTo>
                  <a:cubicBezTo>
                    <a:pt x="12" y="44"/>
                    <a:pt x="1" y="40"/>
                    <a:pt x="1" y="27"/>
                  </a:cubicBezTo>
                  <a:cubicBezTo>
                    <a:pt x="1" y="6"/>
                    <a:pt x="1" y="6"/>
                    <a:pt x="1" y="6"/>
                  </a:cubicBezTo>
                  <a:cubicBezTo>
                    <a:pt x="1" y="4"/>
                    <a:pt x="1" y="3"/>
                    <a:pt x="0" y="0"/>
                  </a:cubicBezTo>
                  <a:cubicBezTo>
                    <a:pt x="10" y="0"/>
                    <a:pt x="10" y="0"/>
                    <a:pt x="10" y="0"/>
                  </a:cubicBezTo>
                  <a:cubicBezTo>
                    <a:pt x="9" y="2"/>
                    <a:pt x="9" y="4"/>
                    <a:pt x="9" y="6"/>
                  </a:cubicBezTo>
                  <a:cubicBezTo>
                    <a:pt x="9" y="27"/>
                    <a:pt x="9" y="27"/>
                    <a:pt x="9" y="27"/>
                  </a:cubicBezTo>
                  <a:cubicBezTo>
                    <a:pt x="9" y="38"/>
                    <a:pt x="16" y="41"/>
                    <a:pt x="25" y="41"/>
                  </a:cubicBezTo>
                  <a:cubicBezTo>
                    <a:pt x="35" y="41"/>
                    <a:pt x="41" y="37"/>
                    <a:pt x="41" y="27"/>
                  </a:cubicBezTo>
                  <a:cubicBezTo>
                    <a:pt x="41" y="4"/>
                    <a:pt x="41" y="4"/>
                    <a:pt x="41" y="4"/>
                  </a:cubicBezTo>
                  <a:cubicBezTo>
                    <a:pt x="41" y="2"/>
                    <a:pt x="41" y="0"/>
                    <a:pt x="41" y="0"/>
                  </a:cubicBezTo>
                  <a:cubicBezTo>
                    <a:pt x="45" y="0"/>
                    <a:pt x="45" y="0"/>
                    <a:pt x="45" y="0"/>
                  </a:cubicBezTo>
                  <a:cubicBezTo>
                    <a:pt x="45" y="0"/>
                    <a:pt x="44" y="2"/>
                    <a:pt x="44" y="4"/>
                  </a:cubicBezTo>
                </a:path>
              </a:pathLst>
            </a:custGeom>
            <a:solidFill>
              <a:srgbClr val="B2071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sz="1800" dirty="0">
                <a:latin typeface="Arial" panose="020B0604020202020204" pitchFamily="34" charset="0"/>
              </a:endParaRPr>
            </a:p>
          </p:txBody>
        </p:sp>
      </p:grpSp>
      <p:sp>
        <p:nvSpPr>
          <p:cNvPr id="27" name="Footer Placeholder 4"/>
          <p:cNvSpPr>
            <a:spLocks noGrp="1"/>
          </p:cNvSpPr>
          <p:nvPr>
            <p:ph type="ftr" sz="quarter" idx="3"/>
          </p:nvPr>
        </p:nvSpPr>
        <p:spPr>
          <a:xfrm>
            <a:off x="2320786" y="6520364"/>
            <a:ext cx="7079169" cy="360000"/>
          </a:xfrm>
          <a:prstGeom prst="rect">
            <a:avLst/>
          </a:prstGeom>
        </p:spPr>
        <p:txBody>
          <a:bodyPr vert="horz" lIns="91440" tIns="45720" rIns="91440" bIns="45720" rtlCol="0" anchor="ctr"/>
          <a:lstStyle>
            <a:lvl1pPr marL="0" algn="ctr" defTabSz="914400" rtl="0" eaLnBrk="1" latinLnBrk="0" hangingPunct="1">
              <a:defRPr lang="fr-FR" sz="1000" i="0" kern="1200" smtClean="0">
                <a:solidFill>
                  <a:schemeClr val="tx1"/>
                </a:solidFill>
                <a:latin typeface="Arial" panose="020B0604020202020204" pitchFamily="34" charset="0"/>
                <a:ea typeface="+mn-ea"/>
                <a:cs typeface="+mn-cs"/>
              </a:defRPr>
            </a:lvl1pPr>
          </a:lstStyle>
          <a:p>
            <a:pPr>
              <a:defRPr/>
            </a:pPr>
            <a:r>
              <a:rPr lang="fr-FR" dirty="0">
                <a:solidFill>
                  <a:srgbClr val="383934"/>
                </a:solidFill>
                <a:latin typeface="Segoe Condensed" panose="020B0606040200020203" pitchFamily="34" charset="0"/>
              </a:rPr>
              <a:t>2019 - IDFM - Séminaire d’équipe MEC du réseau de bus Grande Couronne</a:t>
            </a:r>
          </a:p>
        </p:txBody>
      </p:sp>
      <p:sp>
        <p:nvSpPr>
          <p:cNvPr id="28" name="Date Placeholder 1"/>
          <p:cNvSpPr>
            <a:spLocks noGrp="1"/>
          </p:cNvSpPr>
          <p:nvPr>
            <p:ph type="dt" sz="half" idx="2"/>
          </p:nvPr>
        </p:nvSpPr>
        <p:spPr>
          <a:xfrm>
            <a:off x="9559137" y="6520364"/>
            <a:ext cx="1953846" cy="360000"/>
          </a:xfrm>
          <a:prstGeom prst="rect">
            <a:avLst/>
          </a:prstGeom>
        </p:spPr>
        <p:txBody>
          <a:bodyPr vert="horz" lIns="91440" tIns="45720" rIns="91440" bIns="45720" rtlCol="0" anchor="ctr"/>
          <a:lstStyle>
            <a:lvl1pPr algn="ctr">
              <a:defRPr sz="1000">
                <a:solidFill>
                  <a:schemeClr val="tx1"/>
                </a:solidFill>
                <a:latin typeface="Arial" panose="020B0604020202020204" pitchFamily="34" charset="0"/>
                <a:cs typeface="Arial" panose="020B0604020202020204" pitchFamily="34" charset="0"/>
              </a:defRPr>
            </a:lvl1pPr>
          </a:lstStyle>
          <a:p>
            <a:fld id="{5A53FD83-E590-4DEB-B7AC-A13E8B66F041}" type="datetime1">
              <a:rPr lang="fr-FR" smtClean="0"/>
              <a:pPr/>
              <a:t>08/02/2022</a:t>
            </a:fld>
            <a:endParaRPr lang="fr-FR" dirty="0"/>
          </a:p>
        </p:txBody>
      </p:sp>
      <p:sp>
        <p:nvSpPr>
          <p:cNvPr id="29" name="Slide Number Placeholder 5"/>
          <p:cNvSpPr>
            <a:spLocks noGrp="1"/>
          </p:cNvSpPr>
          <p:nvPr>
            <p:ph type="sldNum" sz="quarter" idx="4"/>
          </p:nvPr>
        </p:nvSpPr>
        <p:spPr>
          <a:xfrm>
            <a:off x="11582400" y="6520364"/>
            <a:ext cx="553833" cy="360000"/>
          </a:xfrm>
          <a:prstGeom prst="rect">
            <a:avLst/>
          </a:prstGeom>
        </p:spPr>
        <p:txBody>
          <a:bodyPr vert="horz" lIns="91440" tIns="45720" rIns="91440" bIns="45720" rtlCol="0" anchor="ctr"/>
          <a:lstStyle>
            <a:lvl1pPr algn="r">
              <a:defRPr lang="fr-FR" sz="1000" kern="1200" smtClean="0">
                <a:solidFill>
                  <a:schemeClr val="accent1"/>
                </a:solidFill>
                <a:latin typeface="Arial" panose="020B0604020202020204" pitchFamily="34" charset="0"/>
                <a:ea typeface="+mn-ea"/>
                <a:cs typeface="Arial" panose="020B0604020202020204" pitchFamily="34" charset="0"/>
              </a:defRPr>
            </a:lvl1pPr>
          </a:lstStyle>
          <a:p>
            <a:fld id="{12E3212C-99B6-42C2-BE5E-9738E2CE06AD}" type="slidenum">
              <a:rPr lang="fr-FR" smtClean="0"/>
              <a:pPr/>
              <a:t>‹N°›</a:t>
            </a:fld>
            <a:endParaRPr lang="fr-FR" dirty="0"/>
          </a:p>
        </p:txBody>
      </p:sp>
    </p:spTree>
    <p:extLst>
      <p:ext uri="{BB962C8B-B14F-4D97-AF65-F5344CB8AC3E}">
        <p14:creationId xmlns:p14="http://schemas.microsoft.com/office/powerpoint/2010/main" val="143050769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tre de Chapitre">
    <p:spTree>
      <p:nvGrpSpPr>
        <p:cNvPr id="1" name=""/>
        <p:cNvGrpSpPr/>
        <p:nvPr/>
      </p:nvGrpSpPr>
      <p:grpSpPr>
        <a:xfrm>
          <a:off x="0" y="0"/>
          <a:ext cx="0" cy="0"/>
          <a:chOff x="0" y="0"/>
          <a:chExt cx="0" cy="0"/>
        </a:xfrm>
      </p:grpSpPr>
      <p:sp>
        <p:nvSpPr>
          <p:cNvPr id="94" name="Text Placeholder 2"/>
          <p:cNvSpPr>
            <a:spLocks noGrp="1"/>
          </p:cNvSpPr>
          <p:nvPr>
            <p:ph type="body" sz="quarter" idx="10" hasCustomPrompt="1"/>
          </p:nvPr>
        </p:nvSpPr>
        <p:spPr>
          <a:xfrm>
            <a:off x="1676852" y="2899432"/>
            <a:ext cx="8838298" cy="529569"/>
          </a:xfrm>
          <a:prstGeom prst="rect">
            <a:avLst/>
          </a:prstGeom>
        </p:spPr>
        <p:txBody>
          <a:bodyPr wrap="square" anchor="b" anchorCtr="0">
            <a:spAutoFit/>
          </a:bodyPr>
          <a:lstStyle>
            <a:lvl1pPr marL="0" indent="0" algn="ctr">
              <a:buNone/>
              <a:defRPr sz="2800" b="1" spc="-50" baseline="0">
                <a:solidFill>
                  <a:schemeClr val="accent1"/>
                </a:solidFill>
                <a:latin typeface="Arial" pitchFamily="34" charset="0"/>
                <a:cs typeface="Arial" pitchFamily="34" charset="0"/>
              </a:defRPr>
            </a:lvl1pPr>
          </a:lstStyle>
          <a:p>
            <a:pPr lvl="0"/>
            <a:r>
              <a:rPr lang="en-US" dirty="0" err="1"/>
              <a:t>Titre</a:t>
            </a:r>
            <a:r>
              <a:rPr lang="en-US" dirty="0"/>
              <a:t> de </a:t>
            </a:r>
            <a:r>
              <a:rPr lang="en-US" dirty="0" err="1"/>
              <a:t>chapitre</a:t>
            </a:r>
            <a:r>
              <a:rPr lang="en-US" dirty="0"/>
              <a:t>.</a:t>
            </a:r>
          </a:p>
        </p:txBody>
      </p:sp>
      <p:sp>
        <p:nvSpPr>
          <p:cNvPr id="96" name="Text Placeholder 95"/>
          <p:cNvSpPr>
            <a:spLocks noGrp="1"/>
          </p:cNvSpPr>
          <p:nvPr>
            <p:ph type="body" sz="quarter" idx="11" hasCustomPrompt="1"/>
          </p:nvPr>
        </p:nvSpPr>
        <p:spPr>
          <a:xfrm>
            <a:off x="2845527" y="3429000"/>
            <a:ext cx="6500949" cy="248466"/>
          </a:xfrm>
          <a:prstGeom prst="rect">
            <a:avLst/>
          </a:prstGeom>
        </p:spPr>
        <p:txBody>
          <a:bodyPr>
            <a:spAutoFit/>
          </a:bodyPr>
          <a:lstStyle>
            <a:lvl1pPr marL="0" indent="0" algn="ctr" defTabSz="914400" rtl="0" eaLnBrk="1" latinLnBrk="0" hangingPunct="1">
              <a:lnSpc>
                <a:spcPct val="110000"/>
              </a:lnSpc>
              <a:spcBef>
                <a:spcPct val="20000"/>
              </a:spcBef>
              <a:buFont typeface="Arial" pitchFamily="34" charset="0"/>
              <a:buNone/>
              <a:defRPr lang="fr-FR" sz="1000" kern="3000" baseline="0" dirty="0" smtClean="0">
                <a:solidFill>
                  <a:schemeClr val="tx1"/>
                </a:solidFill>
                <a:latin typeface="Arial" panose="020B0604020202020204" pitchFamily="34" charset="0"/>
                <a:ea typeface="+mn-ea"/>
                <a:cs typeface="Arial" pitchFamily="34" charset="0"/>
              </a:defRPr>
            </a:lvl1pPr>
          </a:lstStyle>
          <a:p>
            <a:pPr lvl="0"/>
            <a:r>
              <a:rPr lang="fr-FR" dirty="0"/>
              <a:t>Sous-titre de chapitre</a:t>
            </a:r>
          </a:p>
        </p:txBody>
      </p:sp>
      <p:grpSp>
        <p:nvGrpSpPr>
          <p:cNvPr id="46" name="Group 45"/>
          <p:cNvGrpSpPr/>
          <p:nvPr userDrawn="1"/>
        </p:nvGrpSpPr>
        <p:grpSpPr>
          <a:xfrm>
            <a:off x="423985" y="6560416"/>
            <a:ext cx="1656340" cy="216623"/>
            <a:chOff x="1667390" y="5261506"/>
            <a:chExt cx="2969477" cy="477982"/>
          </a:xfrm>
        </p:grpSpPr>
        <p:sp>
          <p:nvSpPr>
            <p:cNvPr id="47" name="Freeform 6"/>
            <p:cNvSpPr>
              <a:spLocks/>
            </p:cNvSpPr>
            <p:nvPr userDrawn="1"/>
          </p:nvSpPr>
          <p:spPr bwMode="auto">
            <a:xfrm>
              <a:off x="2954164" y="5600131"/>
              <a:ext cx="178429" cy="136752"/>
            </a:xfrm>
            <a:custGeom>
              <a:avLst/>
              <a:gdLst>
                <a:gd name="T0" fmla="*/ 40 w 58"/>
                <a:gd name="T1" fmla="*/ 44 h 44"/>
                <a:gd name="T2" fmla="*/ 39 w 58"/>
                <a:gd name="T3" fmla="*/ 0 h 44"/>
                <a:gd name="T4" fmla="*/ 56 w 58"/>
                <a:gd name="T5" fmla="*/ 3 h 44"/>
                <a:gd name="T6" fmla="*/ 57 w 58"/>
                <a:gd name="T7" fmla="*/ 9 h 44"/>
                <a:gd name="T8" fmla="*/ 39 w 58"/>
                <a:gd name="T9" fmla="*/ 3 h 44"/>
                <a:gd name="T10" fmla="*/ 40 w 58"/>
                <a:gd name="T11" fmla="*/ 41 h 44"/>
                <a:gd name="T12" fmla="*/ 57 w 58"/>
                <a:gd name="T13" fmla="*/ 35 h 44"/>
                <a:gd name="T14" fmla="*/ 58 w 58"/>
                <a:gd name="T15" fmla="*/ 38 h 44"/>
                <a:gd name="T16" fmla="*/ 40 w 58"/>
                <a:gd name="T17" fmla="*/ 44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8" h="44">
                  <a:moveTo>
                    <a:pt x="40" y="44"/>
                  </a:moveTo>
                  <a:cubicBezTo>
                    <a:pt x="0" y="44"/>
                    <a:pt x="3" y="0"/>
                    <a:pt x="39" y="0"/>
                  </a:cubicBezTo>
                  <a:cubicBezTo>
                    <a:pt x="45" y="0"/>
                    <a:pt x="50" y="1"/>
                    <a:pt x="56" y="3"/>
                  </a:cubicBezTo>
                  <a:cubicBezTo>
                    <a:pt x="57" y="9"/>
                    <a:pt x="57" y="9"/>
                    <a:pt x="57" y="9"/>
                  </a:cubicBezTo>
                  <a:cubicBezTo>
                    <a:pt x="54" y="8"/>
                    <a:pt x="48" y="3"/>
                    <a:pt x="39" y="3"/>
                  </a:cubicBezTo>
                  <a:cubicBezTo>
                    <a:pt x="12" y="3"/>
                    <a:pt x="15" y="41"/>
                    <a:pt x="40" y="41"/>
                  </a:cubicBezTo>
                  <a:cubicBezTo>
                    <a:pt x="48" y="41"/>
                    <a:pt x="52" y="39"/>
                    <a:pt x="57" y="35"/>
                  </a:cubicBezTo>
                  <a:cubicBezTo>
                    <a:pt x="58" y="38"/>
                    <a:pt x="58" y="38"/>
                    <a:pt x="58" y="38"/>
                  </a:cubicBezTo>
                  <a:cubicBezTo>
                    <a:pt x="53" y="42"/>
                    <a:pt x="47" y="44"/>
                    <a:pt x="40" y="44"/>
                  </a:cubicBezTo>
                </a:path>
              </a:pathLst>
            </a:custGeom>
            <a:solidFill>
              <a:srgbClr val="B2071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sz="1800" dirty="0">
                <a:latin typeface="Arial" panose="020B0604020202020204" pitchFamily="34" charset="0"/>
              </a:endParaRPr>
            </a:p>
          </p:txBody>
        </p:sp>
        <p:sp>
          <p:nvSpPr>
            <p:cNvPr id="48" name="Freeform 7"/>
            <p:cNvSpPr>
              <a:spLocks/>
            </p:cNvSpPr>
            <p:nvPr userDrawn="1"/>
          </p:nvSpPr>
          <p:spPr bwMode="auto">
            <a:xfrm>
              <a:off x="3382654" y="5596224"/>
              <a:ext cx="123728" cy="143264"/>
            </a:xfrm>
            <a:custGeom>
              <a:avLst/>
              <a:gdLst>
                <a:gd name="T0" fmla="*/ 0 w 40"/>
                <a:gd name="T1" fmla="*/ 0 h 46"/>
                <a:gd name="T2" fmla="*/ 37 w 40"/>
                <a:gd name="T3" fmla="*/ 35 h 46"/>
                <a:gd name="T4" fmla="*/ 37 w 40"/>
                <a:gd name="T5" fmla="*/ 5 h 46"/>
                <a:gd name="T6" fmla="*/ 36 w 40"/>
                <a:gd name="T7" fmla="*/ 1 h 46"/>
                <a:gd name="T8" fmla="*/ 40 w 40"/>
                <a:gd name="T9" fmla="*/ 1 h 46"/>
                <a:gd name="T10" fmla="*/ 40 w 40"/>
                <a:gd name="T11" fmla="*/ 5 h 46"/>
                <a:gd name="T12" fmla="*/ 40 w 40"/>
                <a:gd name="T13" fmla="*/ 46 h 46"/>
                <a:gd name="T14" fmla="*/ 38 w 40"/>
                <a:gd name="T15" fmla="*/ 46 h 46"/>
                <a:gd name="T16" fmla="*/ 0 w 40"/>
                <a:gd name="T17" fmla="*/ 10 h 46"/>
                <a:gd name="T18" fmla="*/ 0 w 40"/>
                <a:gd name="T19" fmla="*/ 0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0" h="46">
                  <a:moveTo>
                    <a:pt x="0" y="0"/>
                  </a:moveTo>
                  <a:cubicBezTo>
                    <a:pt x="37" y="35"/>
                    <a:pt x="37" y="35"/>
                    <a:pt x="37" y="35"/>
                  </a:cubicBezTo>
                  <a:cubicBezTo>
                    <a:pt x="37" y="5"/>
                    <a:pt x="37" y="5"/>
                    <a:pt x="37" y="5"/>
                  </a:cubicBezTo>
                  <a:cubicBezTo>
                    <a:pt x="37" y="3"/>
                    <a:pt x="36" y="1"/>
                    <a:pt x="36" y="1"/>
                  </a:cubicBezTo>
                  <a:cubicBezTo>
                    <a:pt x="40" y="1"/>
                    <a:pt x="40" y="1"/>
                    <a:pt x="40" y="1"/>
                  </a:cubicBezTo>
                  <a:cubicBezTo>
                    <a:pt x="40" y="1"/>
                    <a:pt x="40" y="3"/>
                    <a:pt x="40" y="5"/>
                  </a:cubicBezTo>
                  <a:cubicBezTo>
                    <a:pt x="40" y="46"/>
                    <a:pt x="40" y="46"/>
                    <a:pt x="40" y="46"/>
                  </a:cubicBezTo>
                  <a:cubicBezTo>
                    <a:pt x="38" y="46"/>
                    <a:pt x="38" y="46"/>
                    <a:pt x="38" y="46"/>
                  </a:cubicBezTo>
                  <a:cubicBezTo>
                    <a:pt x="0" y="10"/>
                    <a:pt x="0" y="10"/>
                    <a:pt x="0" y="10"/>
                  </a:cubicBezTo>
                  <a:lnTo>
                    <a:pt x="0" y="0"/>
                  </a:lnTo>
                  <a:close/>
                </a:path>
              </a:pathLst>
            </a:custGeom>
            <a:solidFill>
              <a:srgbClr val="B2071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sz="1800" dirty="0">
                <a:latin typeface="Arial" panose="020B0604020202020204" pitchFamily="34" charset="0"/>
              </a:endParaRPr>
            </a:p>
          </p:txBody>
        </p:sp>
        <p:sp>
          <p:nvSpPr>
            <p:cNvPr id="49" name="Freeform 8"/>
            <p:cNvSpPr>
              <a:spLocks/>
            </p:cNvSpPr>
            <p:nvPr userDrawn="1"/>
          </p:nvSpPr>
          <p:spPr bwMode="auto">
            <a:xfrm>
              <a:off x="3549361" y="5596224"/>
              <a:ext cx="117216" cy="143264"/>
            </a:xfrm>
            <a:custGeom>
              <a:avLst/>
              <a:gdLst>
                <a:gd name="T0" fmla="*/ 18 w 38"/>
                <a:gd name="T1" fmla="*/ 45 h 46"/>
                <a:gd name="T2" fmla="*/ 1 w 38"/>
                <a:gd name="T3" fmla="*/ 41 h 46"/>
                <a:gd name="T4" fmla="*/ 0 w 38"/>
                <a:gd name="T5" fmla="*/ 35 h 46"/>
                <a:gd name="T6" fmla="*/ 18 w 38"/>
                <a:gd name="T7" fmla="*/ 43 h 46"/>
                <a:gd name="T8" fmla="*/ 29 w 38"/>
                <a:gd name="T9" fmla="*/ 36 h 46"/>
                <a:gd name="T10" fmla="*/ 18 w 38"/>
                <a:gd name="T11" fmla="*/ 24 h 46"/>
                <a:gd name="T12" fmla="*/ 1 w 38"/>
                <a:gd name="T13" fmla="*/ 10 h 46"/>
                <a:gd name="T14" fmla="*/ 18 w 38"/>
                <a:gd name="T15" fmla="*/ 1 h 46"/>
                <a:gd name="T16" fmla="*/ 34 w 38"/>
                <a:gd name="T17" fmla="*/ 4 h 46"/>
                <a:gd name="T18" fmla="*/ 35 w 38"/>
                <a:gd name="T19" fmla="*/ 9 h 46"/>
                <a:gd name="T20" fmla="*/ 17 w 38"/>
                <a:gd name="T21" fmla="*/ 3 h 46"/>
                <a:gd name="T22" fmla="*/ 21 w 38"/>
                <a:gd name="T23" fmla="*/ 18 h 46"/>
                <a:gd name="T24" fmla="*/ 38 w 38"/>
                <a:gd name="T25" fmla="*/ 33 h 46"/>
                <a:gd name="T26" fmla="*/ 18 w 38"/>
                <a:gd name="T27" fmla="*/ 45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8" h="46">
                  <a:moveTo>
                    <a:pt x="18" y="45"/>
                  </a:moveTo>
                  <a:cubicBezTo>
                    <a:pt x="17" y="45"/>
                    <a:pt x="10" y="46"/>
                    <a:pt x="1" y="41"/>
                  </a:cubicBezTo>
                  <a:cubicBezTo>
                    <a:pt x="0" y="35"/>
                    <a:pt x="0" y="35"/>
                    <a:pt x="0" y="35"/>
                  </a:cubicBezTo>
                  <a:cubicBezTo>
                    <a:pt x="2" y="37"/>
                    <a:pt x="10" y="43"/>
                    <a:pt x="18" y="43"/>
                  </a:cubicBezTo>
                  <a:cubicBezTo>
                    <a:pt x="22" y="44"/>
                    <a:pt x="28" y="41"/>
                    <a:pt x="29" y="36"/>
                  </a:cubicBezTo>
                  <a:cubicBezTo>
                    <a:pt x="30" y="31"/>
                    <a:pt x="27" y="28"/>
                    <a:pt x="18" y="24"/>
                  </a:cubicBezTo>
                  <a:cubicBezTo>
                    <a:pt x="9" y="20"/>
                    <a:pt x="0" y="17"/>
                    <a:pt x="1" y="10"/>
                  </a:cubicBezTo>
                  <a:cubicBezTo>
                    <a:pt x="2" y="6"/>
                    <a:pt x="8" y="1"/>
                    <a:pt x="18" y="1"/>
                  </a:cubicBezTo>
                  <a:cubicBezTo>
                    <a:pt x="22" y="0"/>
                    <a:pt x="27" y="1"/>
                    <a:pt x="34" y="4"/>
                  </a:cubicBezTo>
                  <a:cubicBezTo>
                    <a:pt x="35" y="9"/>
                    <a:pt x="35" y="9"/>
                    <a:pt x="35" y="9"/>
                  </a:cubicBezTo>
                  <a:cubicBezTo>
                    <a:pt x="27" y="3"/>
                    <a:pt x="21" y="2"/>
                    <a:pt x="17" y="3"/>
                  </a:cubicBezTo>
                  <a:cubicBezTo>
                    <a:pt x="9" y="4"/>
                    <a:pt x="4" y="11"/>
                    <a:pt x="21" y="18"/>
                  </a:cubicBezTo>
                  <a:cubicBezTo>
                    <a:pt x="30" y="22"/>
                    <a:pt x="38" y="25"/>
                    <a:pt x="38" y="33"/>
                  </a:cubicBezTo>
                  <a:cubicBezTo>
                    <a:pt x="38" y="44"/>
                    <a:pt x="21" y="46"/>
                    <a:pt x="18" y="45"/>
                  </a:cubicBezTo>
                </a:path>
              </a:pathLst>
            </a:custGeom>
            <a:solidFill>
              <a:srgbClr val="B2071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sz="1800" dirty="0">
                <a:latin typeface="Arial" panose="020B0604020202020204" pitchFamily="34" charset="0"/>
              </a:endParaRPr>
            </a:p>
          </p:txBody>
        </p:sp>
        <p:sp>
          <p:nvSpPr>
            <p:cNvPr id="50" name="Freeform 9"/>
            <p:cNvSpPr>
              <a:spLocks/>
            </p:cNvSpPr>
            <p:nvPr userDrawn="1"/>
          </p:nvSpPr>
          <p:spPr bwMode="auto">
            <a:xfrm>
              <a:off x="3894498" y="5600131"/>
              <a:ext cx="97680" cy="136752"/>
            </a:xfrm>
            <a:custGeom>
              <a:avLst/>
              <a:gdLst>
                <a:gd name="T0" fmla="*/ 30 w 32"/>
                <a:gd name="T1" fmla="*/ 44 h 44"/>
                <a:gd name="T2" fmla="*/ 0 w 32"/>
                <a:gd name="T3" fmla="*/ 44 h 44"/>
                <a:gd name="T4" fmla="*/ 1 w 32"/>
                <a:gd name="T5" fmla="*/ 37 h 44"/>
                <a:gd name="T6" fmla="*/ 1 w 32"/>
                <a:gd name="T7" fmla="*/ 7 h 44"/>
                <a:gd name="T8" fmla="*/ 0 w 32"/>
                <a:gd name="T9" fmla="*/ 0 h 44"/>
                <a:gd name="T10" fmla="*/ 10 w 32"/>
                <a:gd name="T11" fmla="*/ 0 h 44"/>
                <a:gd name="T12" fmla="*/ 9 w 32"/>
                <a:gd name="T13" fmla="*/ 6 h 44"/>
                <a:gd name="T14" fmla="*/ 9 w 32"/>
                <a:gd name="T15" fmla="*/ 41 h 44"/>
                <a:gd name="T16" fmla="*/ 23 w 32"/>
                <a:gd name="T17" fmla="*/ 41 h 44"/>
                <a:gd name="T18" fmla="*/ 32 w 32"/>
                <a:gd name="T19" fmla="*/ 39 h 44"/>
                <a:gd name="T20" fmla="*/ 30 w 32"/>
                <a:gd name="T21" fmla="*/ 44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2" h="44">
                  <a:moveTo>
                    <a:pt x="30" y="44"/>
                  </a:moveTo>
                  <a:cubicBezTo>
                    <a:pt x="0" y="44"/>
                    <a:pt x="0" y="44"/>
                    <a:pt x="0" y="44"/>
                  </a:cubicBezTo>
                  <a:cubicBezTo>
                    <a:pt x="1" y="41"/>
                    <a:pt x="1" y="40"/>
                    <a:pt x="1" y="37"/>
                  </a:cubicBezTo>
                  <a:cubicBezTo>
                    <a:pt x="1" y="7"/>
                    <a:pt x="1" y="7"/>
                    <a:pt x="1" y="7"/>
                  </a:cubicBezTo>
                  <a:cubicBezTo>
                    <a:pt x="1" y="5"/>
                    <a:pt x="1" y="3"/>
                    <a:pt x="0" y="0"/>
                  </a:cubicBezTo>
                  <a:cubicBezTo>
                    <a:pt x="10" y="0"/>
                    <a:pt x="10" y="0"/>
                    <a:pt x="10" y="0"/>
                  </a:cubicBezTo>
                  <a:cubicBezTo>
                    <a:pt x="9" y="3"/>
                    <a:pt x="9" y="4"/>
                    <a:pt x="9" y="6"/>
                  </a:cubicBezTo>
                  <a:cubicBezTo>
                    <a:pt x="9" y="41"/>
                    <a:pt x="9" y="41"/>
                    <a:pt x="9" y="41"/>
                  </a:cubicBezTo>
                  <a:cubicBezTo>
                    <a:pt x="23" y="41"/>
                    <a:pt x="23" y="41"/>
                    <a:pt x="23" y="41"/>
                  </a:cubicBezTo>
                  <a:cubicBezTo>
                    <a:pt x="25" y="41"/>
                    <a:pt x="27" y="41"/>
                    <a:pt x="32" y="39"/>
                  </a:cubicBezTo>
                  <a:lnTo>
                    <a:pt x="30" y="44"/>
                  </a:lnTo>
                  <a:close/>
                </a:path>
              </a:pathLst>
            </a:custGeom>
            <a:solidFill>
              <a:srgbClr val="B2071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sz="1800" dirty="0">
                <a:latin typeface="Arial" panose="020B0604020202020204" pitchFamily="34" charset="0"/>
              </a:endParaRPr>
            </a:p>
          </p:txBody>
        </p:sp>
        <p:sp>
          <p:nvSpPr>
            <p:cNvPr id="51" name="Freeform 10"/>
            <p:cNvSpPr>
              <a:spLocks/>
            </p:cNvSpPr>
            <p:nvPr userDrawn="1"/>
          </p:nvSpPr>
          <p:spPr bwMode="auto">
            <a:xfrm>
              <a:off x="3989573" y="5600131"/>
              <a:ext cx="141962" cy="136752"/>
            </a:xfrm>
            <a:custGeom>
              <a:avLst/>
              <a:gdLst>
                <a:gd name="T0" fmla="*/ 38 w 46"/>
                <a:gd name="T1" fmla="*/ 2 h 44"/>
                <a:gd name="T2" fmla="*/ 27 w 46"/>
                <a:gd name="T3" fmla="*/ 2 h 44"/>
                <a:gd name="T4" fmla="*/ 27 w 46"/>
                <a:gd name="T5" fmla="*/ 37 h 44"/>
                <a:gd name="T6" fmla="*/ 28 w 46"/>
                <a:gd name="T7" fmla="*/ 44 h 44"/>
                <a:gd name="T8" fmla="*/ 18 w 46"/>
                <a:gd name="T9" fmla="*/ 44 h 44"/>
                <a:gd name="T10" fmla="*/ 19 w 46"/>
                <a:gd name="T11" fmla="*/ 37 h 44"/>
                <a:gd name="T12" fmla="*/ 19 w 46"/>
                <a:gd name="T13" fmla="*/ 2 h 44"/>
                <a:gd name="T14" fmla="*/ 8 w 46"/>
                <a:gd name="T15" fmla="*/ 2 h 44"/>
                <a:gd name="T16" fmla="*/ 0 w 46"/>
                <a:gd name="T17" fmla="*/ 4 h 44"/>
                <a:gd name="T18" fmla="*/ 2 w 46"/>
                <a:gd name="T19" fmla="*/ 0 h 44"/>
                <a:gd name="T20" fmla="*/ 44 w 46"/>
                <a:gd name="T21" fmla="*/ 0 h 44"/>
                <a:gd name="T22" fmla="*/ 46 w 46"/>
                <a:gd name="T23" fmla="*/ 4 h 44"/>
                <a:gd name="T24" fmla="*/ 38 w 46"/>
                <a:gd name="T25" fmla="*/ 2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6" h="44">
                  <a:moveTo>
                    <a:pt x="38" y="2"/>
                  </a:moveTo>
                  <a:cubicBezTo>
                    <a:pt x="27" y="2"/>
                    <a:pt x="27" y="2"/>
                    <a:pt x="27" y="2"/>
                  </a:cubicBezTo>
                  <a:cubicBezTo>
                    <a:pt x="27" y="37"/>
                    <a:pt x="27" y="37"/>
                    <a:pt x="27" y="37"/>
                  </a:cubicBezTo>
                  <a:cubicBezTo>
                    <a:pt x="27" y="40"/>
                    <a:pt x="27" y="41"/>
                    <a:pt x="28" y="44"/>
                  </a:cubicBezTo>
                  <a:cubicBezTo>
                    <a:pt x="18" y="44"/>
                    <a:pt x="18" y="44"/>
                    <a:pt x="18" y="44"/>
                  </a:cubicBezTo>
                  <a:cubicBezTo>
                    <a:pt x="19" y="41"/>
                    <a:pt x="19" y="39"/>
                    <a:pt x="19" y="37"/>
                  </a:cubicBezTo>
                  <a:cubicBezTo>
                    <a:pt x="19" y="2"/>
                    <a:pt x="19" y="2"/>
                    <a:pt x="19" y="2"/>
                  </a:cubicBezTo>
                  <a:cubicBezTo>
                    <a:pt x="8" y="2"/>
                    <a:pt x="8" y="2"/>
                    <a:pt x="8" y="2"/>
                  </a:cubicBezTo>
                  <a:cubicBezTo>
                    <a:pt x="6" y="2"/>
                    <a:pt x="5" y="2"/>
                    <a:pt x="0" y="4"/>
                  </a:cubicBezTo>
                  <a:cubicBezTo>
                    <a:pt x="2" y="0"/>
                    <a:pt x="2" y="0"/>
                    <a:pt x="2" y="0"/>
                  </a:cubicBezTo>
                  <a:cubicBezTo>
                    <a:pt x="44" y="0"/>
                    <a:pt x="44" y="0"/>
                    <a:pt x="44" y="0"/>
                  </a:cubicBezTo>
                  <a:cubicBezTo>
                    <a:pt x="46" y="4"/>
                    <a:pt x="46" y="4"/>
                    <a:pt x="46" y="4"/>
                  </a:cubicBezTo>
                  <a:cubicBezTo>
                    <a:pt x="41" y="2"/>
                    <a:pt x="40" y="2"/>
                    <a:pt x="38" y="2"/>
                  </a:cubicBezTo>
                </a:path>
              </a:pathLst>
            </a:custGeom>
            <a:solidFill>
              <a:srgbClr val="B2071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sz="1800" dirty="0">
                <a:latin typeface="Arial" panose="020B0604020202020204" pitchFamily="34" charset="0"/>
              </a:endParaRPr>
            </a:p>
          </p:txBody>
        </p:sp>
        <p:sp>
          <p:nvSpPr>
            <p:cNvPr id="52" name="Freeform 11"/>
            <p:cNvSpPr>
              <a:spLocks/>
            </p:cNvSpPr>
            <p:nvPr userDrawn="1"/>
          </p:nvSpPr>
          <p:spPr bwMode="auto">
            <a:xfrm>
              <a:off x="4165398" y="5600131"/>
              <a:ext cx="29955" cy="136752"/>
            </a:xfrm>
            <a:custGeom>
              <a:avLst/>
              <a:gdLst>
                <a:gd name="T0" fmla="*/ 0 w 10"/>
                <a:gd name="T1" fmla="*/ 44 h 44"/>
                <a:gd name="T2" fmla="*/ 1 w 10"/>
                <a:gd name="T3" fmla="*/ 37 h 44"/>
                <a:gd name="T4" fmla="*/ 1 w 10"/>
                <a:gd name="T5" fmla="*/ 6 h 44"/>
                <a:gd name="T6" fmla="*/ 0 w 10"/>
                <a:gd name="T7" fmla="*/ 0 h 44"/>
                <a:gd name="T8" fmla="*/ 10 w 10"/>
                <a:gd name="T9" fmla="*/ 0 h 44"/>
                <a:gd name="T10" fmla="*/ 9 w 10"/>
                <a:gd name="T11" fmla="*/ 6 h 44"/>
                <a:gd name="T12" fmla="*/ 9 w 10"/>
                <a:gd name="T13" fmla="*/ 37 h 44"/>
                <a:gd name="T14" fmla="*/ 10 w 10"/>
                <a:gd name="T15" fmla="*/ 44 h 44"/>
                <a:gd name="T16" fmla="*/ 0 w 10"/>
                <a:gd name="T17" fmla="*/ 44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0" h="44">
                  <a:moveTo>
                    <a:pt x="0" y="44"/>
                  </a:moveTo>
                  <a:cubicBezTo>
                    <a:pt x="1" y="41"/>
                    <a:pt x="1" y="39"/>
                    <a:pt x="1" y="37"/>
                  </a:cubicBezTo>
                  <a:cubicBezTo>
                    <a:pt x="1" y="6"/>
                    <a:pt x="1" y="6"/>
                    <a:pt x="1" y="6"/>
                  </a:cubicBezTo>
                  <a:cubicBezTo>
                    <a:pt x="1" y="4"/>
                    <a:pt x="1" y="3"/>
                    <a:pt x="0" y="0"/>
                  </a:cubicBezTo>
                  <a:cubicBezTo>
                    <a:pt x="10" y="0"/>
                    <a:pt x="10" y="0"/>
                    <a:pt x="10" y="0"/>
                  </a:cubicBezTo>
                  <a:cubicBezTo>
                    <a:pt x="9" y="3"/>
                    <a:pt x="9" y="4"/>
                    <a:pt x="9" y="6"/>
                  </a:cubicBezTo>
                  <a:cubicBezTo>
                    <a:pt x="9" y="37"/>
                    <a:pt x="9" y="37"/>
                    <a:pt x="9" y="37"/>
                  </a:cubicBezTo>
                  <a:cubicBezTo>
                    <a:pt x="9" y="39"/>
                    <a:pt x="9" y="41"/>
                    <a:pt x="10" y="44"/>
                  </a:cubicBezTo>
                  <a:lnTo>
                    <a:pt x="0" y="44"/>
                  </a:lnTo>
                  <a:close/>
                </a:path>
              </a:pathLst>
            </a:custGeom>
            <a:solidFill>
              <a:srgbClr val="B2071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sz="1800" dirty="0">
                <a:latin typeface="Arial" panose="020B0604020202020204" pitchFamily="34" charset="0"/>
              </a:endParaRPr>
            </a:p>
          </p:txBody>
        </p:sp>
        <p:sp>
          <p:nvSpPr>
            <p:cNvPr id="53" name="Freeform 12"/>
            <p:cNvSpPr>
              <a:spLocks/>
            </p:cNvSpPr>
            <p:nvPr userDrawn="1"/>
          </p:nvSpPr>
          <p:spPr bwMode="auto">
            <a:xfrm>
              <a:off x="4257868" y="5596224"/>
              <a:ext cx="131543" cy="143264"/>
            </a:xfrm>
            <a:custGeom>
              <a:avLst/>
              <a:gdLst>
                <a:gd name="T0" fmla="*/ 43 w 43"/>
                <a:gd name="T1" fmla="*/ 5 h 46"/>
                <a:gd name="T2" fmla="*/ 43 w 43"/>
                <a:gd name="T3" fmla="*/ 46 h 46"/>
                <a:gd name="T4" fmla="*/ 41 w 43"/>
                <a:gd name="T5" fmla="*/ 46 h 46"/>
                <a:gd name="T6" fmla="*/ 4 w 43"/>
                <a:gd name="T7" fmla="*/ 11 h 46"/>
                <a:gd name="T8" fmla="*/ 4 w 43"/>
                <a:gd name="T9" fmla="*/ 40 h 46"/>
                <a:gd name="T10" fmla="*/ 5 w 43"/>
                <a:gd name="T11" fmla="*/ 45 h 46"/>
                <a:gd name="T12" fmla="*/ 0 w 43"/>
                <a:gd name="T13" fmla="*/ 45 h 46"/>
                <a:gd name="T14" fmla="*/ 1 w 43"/>
                <a:gd name="T15" fmla="*/ 40 h 46"/>
                <a:gd name="T16" fmla="*/ 1 w 43"/>
                <a:gd name="T17" fmla="*/ 0 h 46"/>
                <a:gd name="T18" fmla="*/ 2 w 43"/>
                <a:gd name="T19" fmla="*/ 0 h 46"/>
                <a:gd name="T20" fmla="*/ 40 w 43"/>
                <a:gd name="T21" fmla="*/ 35 h 46"/>
                <a:gd name="T22" fmla="*/ 40 w 43"/>
                <a:gd name="T23" fmla="*/ 5 h 46"/>
                <a:gd name="T24" fmla="*/ 39 w 43"/>
                <a:gd name="T25" fmla="*/ 1 h 46"/>
                <a:gd name="T26" fmla="*/ 43 w 43"/>
                <a:gd name="T27" fmla="*/ 1 h 46"/>
                <a:gd name="T28" fmla="*/ 43 w 43"/>
                <a:gd name="T29" fmla="*/ 5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3" h="46">
                  <a:moveTo>
                    <a:pt x="43" y="5"/>
                  </a:moveTo>
                  <a:cubicBezTo>
                    <a:pt x="43" y="46"/>
                    <a:pt x="43" y="46"/>
                    <a:pt x="43" y="46"/>
                  </a:cubicBezTo>
                  <a:cubicBezTo>
                    <a:pt x="41" y="46"/>
                    <a:pt x="41" y="46"/>
                    <a:pt x="41" y="46"/>
                  </a:cubicBezTo>
                  <a:cubicBezTo>
                    <a:pt x="4" y="11"/>
                    <a:pt x="4" y="11"/>
                    <a:pt x="4" y="11"/>
                  </a:cubicBezTo>
                  <a:cubicBezTo>
                    <a:pt x="4" y="40"/>
                    <a:pt x="4" y="40"/>
                    <a:pt x="4" y="40"/>
                  </a:cubicBezTo>
                  <a:cubicBezTo>
                    <a:pt x="4" y="43"/>
                    <a:pt x="4" y="44"/>
                    <a:pt x="5" y="45"/>
                  </a:cubicBezTo>
                  <a:cubicBezTo>
                    <a:pt x="0" y="45"/>
                    <a:pt x="0" y="45"/>
                    <a:pt x="0" y="45"/>
                  </a:cubicBezTo>
                  <a:cubicBezTo>
                    <a:pt x="0" y="44"/>
                    <a:pt x="1" y="43"/>
                    <a:pt x="1" y="40"/>
                  </a:cubicBezTo>
                  <a:cubicBezTo>
                    <a:pt x="1" y="0"/>
                    <a:pt x="1" y="0"/>
                    <a:pt x="1" y="0"/>
                  </a:cubicBezTo>
                  <a:cubicBezTo>
                    <a:pt x="2" y="0"/>
                    <a:pt x="2" y="0"/>
                    <a:pt x="2" y="0"/>
                  </a:cubicBezTo>
                  <a:cubicBezTo>
                    <a:pt x="40" y="35"/>
                    <a:pt x="40" y="35"/>
                    <a:pt x="40" y="35"/>
                  </a:cubicBezTo>
                  <a:cubicBezTo>
                    <a:pt x="40" y="5"/>
                    <a:pt x="40" y="5"/>
                    <a:pt x="40" y="5"/>
                  </a:cubicBezTo>
                  <a:cubicBezTo>
                    <a:pt x="40" y="3"/>
                    <a:pt x="39" y="1"/>
                    <a:pt x="39" y="1"/>
                  </a:cubicBezTo>
                  <a:cubicBezTo>
                    <a:pt x="43" y="1"/>
                    <a:pt x="43" y="1"/>
                    <a:pt x="43" y="1"/>
                  </a:cubicBezTo>
                  <a:cubicBezTo>
                    <a:pt x="43" y="1"/>
                    <a:pt x="43" y="3"/>
                    <a:pt x="43" y="5"/>
                  </a:cubicBezTo>
                </a:path>
              </a:pathLst>
            </a:custGeom>
            <a:solidFill>
              <a:srgbClr val="B2071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sz="1800" dirty="0">
                <a:latin typeface="Arial" panose="020B0604020202020204" pitchFamily="34" charset="0"/>
              </a:endParaRPr>
            </a:p>
          </p:txBody>
        </p:sp>
        <p:sp>
          <p:nvSpPr>
            <p:cNvPr id="54" name="Freeform 13"/>
            <p:cNvSpPr>
              <a:spLocks/>
            </p:cNvSpPr>
            <p:nvPr userDrawn="1"/>
          </p:nvSpPr>
          <p:spPr bwMode="auto">
            <a:xfrm>
              <a:off x="1667390" y="5270623"/>
              <a:ext cx="194058" cy="260481"/>
            </a:xfrm>
            <a:custGeom>
              <a:avLst/>
              <a:gdLst>
                <a:gd name="T0" fmla="*/ 59 w 63"/>
                <a:gd name="T1" fmla="*/ 84 h 84"/>
                <a:gd name="T2" fmla="*/ 0 w 63"/>
                <a:gd name="T3" fmla="*/ 84 h 84"/>
                <a:gd name="T4" fmla="*/ 3 w 63"/>
                <a:gd name="T5" fmla="*/ 70 h 84"/>
                <a:gd name="T6" fmla="*/ 3 w 63"/>
                <a:gd name="T7" fmla="*/ 13 h 84"/>
                <a:gd name="T8" fmla="*/ 0 w 63"/>
                <a:gd name="T9" fmla="*/ 0 h 84"/>
                <a:gd name="T10" fmla="*/ 56 w 63"/>
                <a:gd name="T11" fmla="*/ 0 h 84"/>
                <a:gd name="T12" fmla="*/ 61 w 63"/>
                <a:gd name="T13" fmla="*/ 8 h 84"/>
                <a:gd name="T14" fmla="*/ 44 w 63"/>
                <a:gd name="T15" fmla="*/ 5 h 84"/>
                <a:gd name="T16" fmla="*/ 18 w 63"/>
                <a:gd name="T17" fmla="*/ 5 h 84"/>
                <a:gd name="T18" fmla="*/ 18 w 63"/>
                <a:gd name="T19" fmla="*/ 38 h 84"/>
                <a:gd name="T20" fmla="*/ 54 w 63"/>
                <a:gd name="T21" fmla="*/ 38 h 84"/>
                <a:gd name="T22" fmla="*/ 52 w 63"/>
                <a:gd name="T23" fmla="*/ 43 h 84"/>
                <a:gd name="T24" fmla="*/ 18 w 63"/>
                <a:gd name="T25" fmla="*/ 43 h 84"/>
                <a:gd name="T26" fmla="*/ 18 w 63"/>
                <a:gd name="T27" fmla="*/ 79 h 84"/>
                <a:gd name="T28" fmla="*/ 46 w 63"/>
                <a:gd name="T29" fmla="*/ 79 h 84"/>
                <a:gd name="T30" fmla="*/ 63 w 63"/>
                <a:gd name="T31" fmla="*/ 76 h 84"/>
                <a:gd name="T32" fmla="*/ 59 w 63"/>
                <a:gd name="T33" fmla="*/ 84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3" h="84">
                  <a:moveTo>
                    <a:pt x="59" y="84"/>
                  </a:moveTo>
                  <a:cubicBezTo>
                    <a:pt x="0" y="84"/>
                    <a:pt x="0" y="84"/>
                    <a:pt x="0" y="84"/>
                  </a:cubicBezTo>
                  <a:cubicBezTo>
                    <a:pt x="3" y="78"/>
                    <a:pt x="3" y="77"/>
                    <a:pt x="3" y="70"/>
                  </a:cubicBezTo>
                  <a:cubicBezTo>
                    <a:pt x="3" y="13"/>
                    <a:pt x="3" y="13"/>
                    <a:pt x="3" y="13"/>
                  </a:cubicBezTo>
                  <a:cubicBezTo>
                    <a:pt x="3" y="9"/>
                    <a:pt x="3" y="5"/>
                    <a:pt x="0" y="0"/>
                  </a:cubicBezTo>
                  <a:cubicBezTo>
                    <a:pt x="56" y="0"/>
                    <a:pt x="56" y="0"/>
                    <a:pt x="56" y="0"/>
                  </a:cubicBezTo>
                  <a:cubicBezTo>
                    <a:pt x="61" y="8"/>
                    <a:pt x="61" y="8"/>
                    <a:pt x="61" y="8"/>
                  </a:cubicBezTo>
                  <a:cubicBezTo>
                    <a:pt x="50" y="4"/>
                    <a:pt x="48" y="5"/>
                    <a:pt x="44" y="5"/>
                  </a:cubicBezTo>
                  <a:cubicBezTo>
                    <a:pt x="18" y="5"/>
                    <a:pt x="18" y="5"/>
                    <a:pt x="18" y="5"/>
                  </a:cubicBezTo>
                  <a:cubicBezTo>
                    <a:pt x="18" y="38"/>
                    <a:pt x="18" y="38"/>
                    <a:pt x="18" y="38"/>
                  </a:cubicBezTo>
                  <a:cubicBezTo>
                    <a:pt x="54" y="38"/>
                    <a:pt x="54" y="38"/>
                    <a:pt x="54" y="38"/>
                  </a:cubicBezTo>
                  <a:cubicBezTo>
                    <a:pt x="52" y="43"/>
                    <a:pt x="52" y="43"/>
                    <a:pt x="52" y="43"/>
                  </a:cubicBezTo>
                  <a:cubicBezTo>
                    <a:pt x="18" y="43"/>
                    <a:pt x="18" y="43"/>
                    <a:pt x="18" y="43"/>
                  </a:cubicBezTo>
                  <a:cubicBezTo>
                    <a:pt x="18" y="79"/>
                    <a:pt x="18" y="79"/>
                    <a:pt x="18" y="79"/>
                  </a:cubicBezTo>
                  <a:cubicBezTo>
                    <a:pt x="46" y="79"/>
                    <a:pt x="46" y="79"/>
                    <a:pt x="46" y="79"/>
                  </a:cubicBezTo>
                  <a:cubicBezTo>
                    <a:pt x="50" y="79"/>
                    <a:pt x="52" y="79"/>
                    <a:pt x="63" y="76"/>
                  </a:cubicBezTo>
                  <a:lnTo>
                    <a:pt x="59" y="84"/>
                  </a:lnTo>
                  <a:close/>
                </a:path>
              </a:pathLst>
            </a:custGeom>
            <a:solidFill>
              <a:srgbClr val="B2071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sz="1800" dirty="0">
                <a:latin typeface="Arial" panose="020B0604020202020204" pitchFamily="34" charset="0"/>
              </a:endParaRPr>
            </a:p>
          </p:txBody>
        </p:sp>
        <p:sp>
          <p:nvSpPr>
            <p:cNvPr id="55" name="Freeform 14"/>
            <p:cNvSpPr>
              <a:spLocks/>
            </p:cNvSpPr>
            <p:nvPr userDrawn="1"/>
          </p:nvSpPr>
          <p:spPr bwMode="auto">
            <a:xfrm>
              <a:off x="1950011" y="5270623"/>
              <a:ext cx="274807" cy="266993"/>
            </a:xfrm>
            <a:custGeom>
              <a:avLst/>
              <a:gdLst>
                <a:gd name="T0" fmla="*/ 87 w 89"/>
                <a:gd name="T1" fmla="*/ 8 h 86"/>
                <a:gd name="T2" fmla="*/ 87 w 89"/>
                <a:gd name="T3" fmla="*/ 51 h 86"/>
                <a:gd name="T4" fmla="*/ 46 w 89"/>
                <a:gd name="T5" fmla="*/ 86 h 86"/>
                <a:gd name="T6" fmla="*/ 2 w 89"/>
                <a:gd name="T7" fmla="*/ 51 h 86"/>
                <a:gd name="T8" fmla="*/ 2 w 89"/>
                <a:gd name="T9" fmla="*/ 13 h 86"/>
                <a:gd name="T10" fmla="*/ 0 w 89"/>
                <a:gd name="T11" fmla="*/ 0 h 86"/>
                <a:gd name="T12" fmla="*/ 20 w 89"/>
                <a:gd name="T13" fmla="*/ 0 h 86"/>
                <a:gd name="T14" fmla="*/ 18 w 89"/>
                <a:gd name="T15" fmla="*/ 13 h 86"/>
                <a:gd name="T16" fmla="*/ 18 w 89"/>
                <a:gd name="T17" fmla="*/ 51 h 86"/>
                <a:gd name="T18" fmla="*/ 49 w 89"/>
                <a:gd name="T19" fmla="*/ 79 h 86"/>
                <a:gd name="T20" fmla="*/ 81 w 89"/>
                <a:gd name="T21" fmla="*/ 51 h 86"/>
                <a:gd name="T22" fmla="*/ 81 w 89"/>
                <a:gd name="T23" fmla="*/ 8 h 86"/>
                <a:gd name="T24" fmla="*/ 80 w 89"/>
                <a:gd name="T25" fmla="*/ 0 h 86"/>
                <a:gd name="T26" fmla="*/ 89 w 89"/>
                <a:gd name="T27" fmla="*/ 0 h 86"/>
                <a:gd name="T28" fmla="*/ 87 w 89"/>
                <a:gd name="T29" fmla="*/ 8 h 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89" h="86">
                  <a:moveTo>
                    <a:pt x="87" y="8"/>
                  </a:moveTo>
                  <a:cubicBezTo>
                    <a:pt x="87" y="51"/>
                    <a:pt x="87" y="51"/>
                    <a:pt x="87" y="51"/>
                  </a:cubicBezTo>
                  <a:cubicBezTo>
                    <a:pt x="87" y="75"/>
                    <a:pt x="70" y="86"/>
                    <a:pt x="46" y="86"/>
                  </a:cubicBezTo>
                  <a:cubicBezTo>
                    <a:pt x="23" y="86"/>
                    <a:pt x="2" y="78"/>
                    <a:pt x="2" y="51"/>
                  </a:cubicBezTo>
                  <a:cubicBezTo>
                    <a:pt x="2" y="13"/>
                    <a:pt x="2" y="13"/>
                    <a:pt x="2" y="13"/>
                  </a:cubicBezTo>
                  <a:cubicBezTo>
                    <a:pt x="2" y="9"/>
                    <a:pt x="3" y="5"/>
                    <a:pt x="0" y="0"/>
                  </a:cubicBezTo>
                  <a:cubicBezTo>
                    <a:pt x="20" y="0"/>
                    <a:pt x="20" y="0"/>
                    <a:pt x="20" y="0"/>
                  </a:cubicBezTo>
                  <a:cubicBezTo>
                    <a:pt x="18" y="5"/>
                    <a:pt x="18" y="8"/>
                    <a:pt x="18" y="13"/>
                  </a:cubicBezTo>
                  <a:cubicBezTo>
                    <a:pt x="18" y="51"/>
                    <a:pt x="18" y="51"/>
                    <a:pt x="18" y="51"/>
                  </a:cubicBezTo>
                  <a:cubicBezTo>
                    <a:pt x="18" y="73"/>
                    <a:pt x="32" y="79"/>
                    <a:pt x="49" y="79"/>
                  </a:cubicBezTo>
                  <a:cubicBezTo>
                    <a:pt x="69" y="79"/>
                    <a:pt x="81" y="70"/>
                    <a:pt x="81" y="51"/>
                  </a:cubicBezTo>
                  <a:cubicBezTo>
                    <a:pt x="81" y="8"/>
                    <a:pt x="81" y="8"/>
                    <a:pt x="81" y="8"/>
                  </a:cubicBezTo>
                  <a:cubicBezTo>
                    <a:pt x="81" y="4"/>
                    <a:pt x="80" y="1"/>
                    <a:pt x="80" y="0"/>
                  </a:cubicBezTo>
                  <a:cubicBezTo>
                    <a:pt x="89" y="0"/>
                    <a:pt x="89" y="0"/>
                    <a:pt x="89" y="0"/>
                  </a:cubicBezTo>
                  <a:cubicBezTo>
                    <a:pt x="88" y="1"/>
                    <a:pt x="87" y="4"/>
                    <a:pt x="87" y="8"/>
                  </a:cubicBezTo>
                </a:path>
              </a:pathLst>
            </a:custGeom>
            <a:solidFill>
              <a:srgbClr val="B2071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sz="1800" dirty="0">
                <a:latin typeface="Arial" panose="020B0604020202020204" pitchFamily="34" charset="0"/>
              </a:endParaRPr>
            </a:p>
          </p:txBody>
        </p:sp>
        <p:sp>
          <p:nvSpPr>
            <p:cNvPr id="56" name="Freeform 15"/>
            <p:cNvSpPr>
              <a:spLocks/>
            </p:cNvSpPr>
            <p:nvPr userDrawn="1"/>
          </p:nvSpPr>
          <p:spPr bwMode="auto">
            <a:xfrm>
              <a:off x="4054694" y="5270623"/>
              <a:ext cx="273504" cy="266993"/>
            </a:xfrm>
            <a:custGeom>
              <a:avLst/>
              <a:gdLst>
                <a:gd name="T0" fmla="*/ 88 w 89"/>
                <a:gd name="T1" fmla="*/ 8 h 86"/>
                <a:gd name="T2" fmla="*/ 88 w 89"/>
                <a:gd name="T3" fmla="*/ 51 h 86"/>
                <a:gd name="T4" fmla="*/ 47 w 89"/>
                <a:gd name="T5" fmla="*/ 86 h 86"/>
                <a:gd name="T6" fmla="*/ 3 w 89"/>
                <a:gd name="T7" fmla="*/ 51 h 86"/>
                <a:gd name="T8" fmla="*/ 3 w 89"/>
                <a:gd name="T9" fmla="*/ 13 h 86"/>
                <a:gd name="T10" fmla="*/ 0 w 89"/>
                <a:gd name="T11" fmla="*/ 0 h 86"/>
                <a:gd name="T12" fmla="*/ 21 w 89"/>
                <a:gd name="T13" fmla="*/ 0 h 86"/>
                <a:gd name="T14" fmla="*/ 19 w 89"/>
                <a:gd name="T15" fmla="*/ 13 h 86"/>
                <a:gd name="T16" fmla="*/ 19 w 89"/>
                <a:gd name="T17" fmla="*/ 51 h 86"/>
                <a:gd name="T18" fmla="*/ 50 w 89"/>
                <a:gd name="T19" fmla="*/ 79 h 86"/>
                <a:gd name="T20" fmla="*/ 82 w 89"/>
                <a:gd name="T21" fmla="*/ 51 h 86"/>
                <a:gd name="T22" fmla="*/ 82 w 89"/>
                <a:gd name="T23" fmla="*/ 8 h 86"/>
                <a:gd name="T24" fmla="*/ 81 w 89"/>
                <a:gd name="T25" fmla="*/ 0 h 86"/>
                <a:gd name="T26" fmla="*/ 89 w 89"/>
                <a:gd name="T27" fmla="*/ 0 h 86"/>
                <a:gd name="T28" fmla="*/ 88 w 89"/>
                <a:gd name="T29" fmla="*/ 8 h 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89" h="86">
                  <a:moveTo>
                    <a:pt x="88" y="8"/>
                  </a:moveTo>
                  <a:cubicBezTo>
                    <a:pt x="88" y="51"/>
                    <a:pt x="88" y="51"/>
                    <a:pt x="88" y="51"/>
                  </a:cubicBezTo>
                  <a:cubicBezTo>
                    <a:pt x="88" y="75"/>
                    <a:pt x="71" y="86"/>
                    <a:pt x="47" y="86"/>
                  </a:cubicBezTo>
                  <a:cubicBezTo>
                    <a:pt x="24" y="86"/>
                    <a:pt x="3" y="78"/>
                    <a:pt x="3" y="51"/>
                  </a:cubicBezTo>
                  <a:cubicBezTo>
                    <a:pt x="3" y="13"/>
                    <a:pt x="3" y="13"/>
                    <a:pt x="3" y="13"/>
                  </a:cubicBezTo>
                  <a:cubicBezTo>
                    <a:pt x="3" y="9"/>
                    <a:pt x="3" y="5"/>
                    <a:pt x="0" y="0"/>
                  </a:cubicBezTo>
                  <a:cubicBezTo>
                    <a:pt x="21" y="0"/>
                    <a:pt x="21" y="0"/>
                    <a:pt x="21" y="0"/>
                  </a:cubicBezTo>
                  <a:cubicBezTo>
                    <a:pt x="19" y="5"/>
                    <a:pt x="19" y="8"/>
                    <a:pt x="19" y="13"/>
                  </a:cubicBezTo>
                  <a:cubicBezTo>
                    <a:pt x="19" y="51"/>
                    <a:pt x="19" y="51"/>
                    <a:pt x="19" y="51"/>
                  </a:cubicBezTo>
                  <a:cubicBezTo>
                    <a:pt x="19" y="73"/>
                    <a:pt x="33" y="79"/>
                    <a:pt x="50" y="79"/>
                  </a:cubicBezTo>
                  <a:cubicBezTo>
                    <a:pt x="69" y="79"/>
                    <a:pt x="82" y="70"/>
                    <a:pt x="82" y="51"/>
                  </a:cubicBezTo>
                  <a:cubicBezTo>
                    <a:pt x="82" y="8"/>
                    <a:pt x="82" y="8"/>
                    <a:pt x="82" y="8"/>
                  </a:cubicBezTo>
                  <a:cubicBezTo>
                    <a:pt x="82" y="4"/>
                    <a:pt x="81" y="1"/>
                    <a:pt x="81" y="0"/>
                  </a:cubicBezTo>
                  <a:cubicBezTo>
                    <a:pt x="89" y="0"/>
                    <a:pt x="89" y="0"/>
                    <a:pt x="89" y="0"/>
                  </a:cubicBezTo>
                  <a:cubicBezTo>
                    <a:pt x="89" y="1"/>
                    <a:pt x="88" y="4"/>
                    <a:pt x="88" y="8"/>
                  </a:cubicBezTo>
                </a:path>
              </a:pathLst>
            </a:custGeom>
            <a:solidFill>
              <a:srgbClr val="B2071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sz="1800" dirty="0">
                <a:latin typeface="Arial" panose="020B0604020202020204" pitchFamily="34" charset="0"/>
              </a:endParaRPr>
            </a:p>
          </p:txBody>
        </p:sp>
        <p:sp>
          <p:nvSpPr>
            <p:cNvPr id="57" name="Freeform 16"/>
            <p:cNvSpPr>
              <a:spLocks/>
            </p:cNvSpPr>
            <p:nvPr userDrawn="1"/>
          </p:nvSpPr>
          <p:spPr bwMode="auto">
            <a:xfrm>
              <a:off x="2322498" y="5261506"/>
              <a:ext cx="259178" cy="269597"/>
            </a:xfrm>
            <a:custGeom>
              <a:avLst/>
              <a:gdLst>
                <a:gd name="T0" fmla="*/ 18 w 84"/>
                <a:gd name="T1" fmla="*/ 7 h 87"/>
                <a:gd name="T2" fmla="*/ 18 w 84"/>
                <a:gd name="T3" fmla="*/ 73 h 87"/>
                <a:gd name="T4" fmla="*/ 21 w 84"/>
                <a:gd name="T5" fmla="*/ 87 h 87"/>
                <a:gd name="T6" fmla="*/ 0 w 84"/>
                <a:gd name="T7" fmla="*/ 87 h 87"/>
                <a:gd name="T8" fmla="*/ 3 w 84"/>
                <a:gd name="T9" fmla="*/ 73 h 87"/>
                <a:gd name="T10" fmla="*/ 3 w 84"/>
                <a:gd name="T11" fmla="*/ 16 h 87"/>
                <a:gd name="T12" fmla="*/ 0 w 84"/>
                <a:gd name="T13" fmla="*/ 3 h 87"/>
                <a:gd name="T14" fmla="*/ 17 w 84"/>
                <a:gd name="T15" fmla="*/ 3 h 87"/>
                <a:gd name="T16" fmla="*/ 21 w 84"/>
                <a:gd name="T17" fmla="*/ 3 h 87"/>
                <a:gd name="T18" fmla="*/ 67 w 84"/>
                <a:gd name="T19" fmla="*/ 27 h 87"/>
                <a:gd name="T20" fmla="*/ 40 w 84"/>
                <a:gd name="T21" fmla="*/ 51 h 87"/>
                <a:gd name="T22" fmla="*/ 84 w 84"/>
                <a:gd name="T23" fmla="*/ 87 h 87"/>
                <a:gd name="T24" fmla="*/ 60 w 84"/>
                <a:gd name="T25" fmla="*/ 87 h 87"/>
                <a:gd name="T26" fmla="*/ 24 w 84"/>
                <a:gd name="T27" fmla="*/ 49 h 87"/>
                <a:gd name="T28" fmla="*/ 24 w 84"/>
                <a:gd name="T29" fmla="*/ 47 h 87"/>
                <a:gd name="T30" fmla="*/ 30 w 84"/>
                <a:gd name="T31" fmla="*/ 47 h 87"/>
                <a:gd name="T32" fmla="*/ 51 w 84"/>
                <a:gd name="T33" fmla="*/ 27 h 87"/>
                <a:gd name="T34" fmla="*/ 24 w 84"/>
                <a:gd name="T35" fmla="*/ 7 h 87"/>
                <a:gd name="T36" fmla="*/ 18 w 84"/>
                <a:gd name="T37" fmla="*/ 7 h 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84" h="87">
                  <a:moveTo>
                    <a:pt x="18" y="7"/>
                  </a:moveTo>
                  <a:cubicBezTo>
                    <a:pt x="18" y="73"/>
                    <a:pt x="18" y="73"/>
                    <a:pt x="18" y="73"/>
                  </a:cubicBezTo>
                  <a:cubicBezTo>
                    <a:pt x="18" y="78"/>
                    <a:pt x="18" y="81"/>
                    <a:pt x="21" y="87"/>
                  </a:cubicBezTo>
                  <a:cubicBezTo>
                    <a:pt x="0" y="87"/>
                    <a:pt x="0" y="87"/>
                    <a:pt x="0" y="87"/>
                  </a:cubicBezTo>
                  <a:cubicBezTo>
                    <a:pt x="3" y="81"/>
                    <a:pt x="3" y="78"/>
                    <a:pt x="3" y="73"/>
                  </a:cubicBezTo>
                  <a:cubicBezTo>
                    <a:pt x="3" y="16"/>
                    <a:pt x="3" y="16"/>
                    <a:pt x="3" y="16"/>
                  </a:cubicBezTo>
                  <a:cubicBezTo>
                    <a:pt x="3" y="12"/>
                    <a:pt x="3" y="8"/>
                    <a:pt x="0" y="3"/>
                  </a:cubicBezTo>
                  <a:cubicBezTo>
                    <a:pt x="17" y="3"/>
                    <a:pt x="17" y="3"/>
                    <a:pt x="17" y="3"/>
                  </a:cubicBezTo>
                  <a:cubicBezTo>
                    <a:pt x="21" y="3"/>
                    <a:pt x="21" y="3"/>
                    <a:pt x="21" y="3"/>
                  </a:cubicBezTo>
                  <a:cubicBezTo>
                    <a:pt x="32" y="3"/>
                    <a:pt x="67" y="0"/>
                    <a:pt x="67" y="27"/>
                  </a:cubicBezTo>
                  <a:cubicBezTo>
                    <a:pt x="67" y="38"/>
                    <a:pt x="57" y="51"/>
                    <a:pt x="40" y="51"/>
                  </a:cubicBezTo>
                  <a:cubicBezTo>
                    <a:pt x="53" y="64"/>
                    <a:pt x="61" y="70"/>
                    <a:pt x="84" y="87"/>
                  </a:cubicBezTo>
                  <a:cubicBezTo>
                    <a:pt x="60" y="87"/>
                    <a:pt x="60" y="87"/>
                    <a:pt x="60" y="87"/>
                  </a:cubicBezTo>
                  <a:cubicBezTo>
                    <a:pt x="44" y="71"/>
                    <a:pt x="37" y="64"/>
                    <a:pt x="24" y="49"/>
                  </a:cubicBezTo>
                  <a:cubicBezTo>
                    <a:pt x="24" y="47"/>
                    <a:pt x="24" y="47"/>
                    <a:pt x="24" y="47"/>
                  </a:cubicBezTo>
                  <a:cubicBezTo>
                    <a:pt x="30" y="47"/>
                    <a:pt x="30" y="47"/>
                    <a:pt x="30" y="47"/>
                  </a:cubicBezTo>
                  <a:cubicBezTo>
                    <a:pt x="44" y="47"/>
                    <a:pt x="51" y="37"/>
                    <a:pt x="51" y="27"/>
                  </a:cubicBezTo>
                  <a:cubicBezTo>
                    <a:pt x="51" y="12"/>
                    <a:pt x="41" y="7"/>
                    <a:pt x="24" y="7"/>
                  </a:cubicBezTo>
                  <a:lnTo>
                    <a:pt x="18" y="7"/>
                  </a:lnTo>
                  <a:close/>
                </a:path>
              </a:pathLst>
            </a:custGeom>
            <a:solidFill>
              <a:srgbClr val="B2071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sz="1800" dirty="0">
                <a:latin typeface="Arial" panose="020B0604020202020204" pitchFamily="34" charset="0"/>
              </a:endParaRPr>
            </a:p>
          </p:txBody>
        </p:sp>
        <p:sp>
          <p:nvSpPr>
            <p:cNvPr id="58" name="Freeform 17"/>
            <p:cNvSpPr>
              <a:spLocks/>
            </p:cNvSpPr>
            <p:nvPr userDrawn="1"/>
          </p:nvSpPr>
          <p:spPr bwMode="auto">
            <a:xfrm>
              <a:off x="2960676" y="5264111"/>
              <a:ext cx="347741" cy="269597"/>
            </a:xfrm>
            <a:custGeom>
              <a:avLst/>
              <a:gdLst>
                <a:gd name="T0" fmla="*/ 111 w 113"/>
                <a:gd name="T1" fmla="*/ 56 h 87"/>
                <a:gd name="T2" fmla="*/ 111 w 113"/>
                <a:gd name="T3" fmla="*/ 81 h 87"/>
                <a:gd name="T4" fmla="*/ 74 w 113"/>
                <a:gd name="T5" fmla="*/ 87 h 87"/>
                <a:gd name="T6" fmla="*/ 75 w 113"/>
                <a:gd name="T7" fmla="*/ 0 h 87"/>
                <a:gd name="T8" fmla="*/ 109 w 113"/>
                <a:gd name="T9" fmla="*/ 8 h 87"/>
                <a:gd name="T10" fmla="*/ 109 w 113"/>
                <a:gd name="T11" fmla="*/ 20 h 87"/>
                <a:gd name="T12" fmla="*/ 75 w 113"/>
                <a:gd name="T13" fmla="*/ 6 h 87"/>
                <a:gd name="T14" fmla="*/ 77 w 113"/>
                <a:gd name="T15" fmla="*/ 81 h 87"/>
                <a:gd name="T16" fmla="*/ 95 w 113"/>
                <a:gd name="T17" fmla="*/ 78 h 87"/>
                <a:gd name="T18" fmla="*/ 95 w 113"/>
                <a:gd name="T19" fmla="*/ 56 h 87"/>
                <a:gd name="T20" fmla="*/ 93 w 113"/>
                <a:gd name="T21" fmla="*/ 46 h 87"/>
                <a:gd name="T22" fmla="*/ 113 w 113"/>
                <a:gd name="T23" fmla="*/ 46 h 87"/>
                <a:gd name="T24" fmla="*/ 111 w 113"/>
                <a:gd name="T25" fmla="*/ 56 h 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13" h="87">
                  <a:moveTo>
                    <a:pt x="111" y="56"/>
                  </a:moveTo>
                  <a:cubicBezTo>
                    <a:pt x="111" y="81"/>
                    <a:pt x="111" y="81"/>
                    <a:pt x="111" y="81"/>
                  </a:cubicBezTo>
                  <a:cubicBezTo>
                    <a:pt x="101" y="85"/>
                    <a:pt x="87" y="87"/>
                    <a:pt x="74" y="87"/>
                  </a:cubicBezTo>
                  <a:cubicBezTo>
                    <a:pt x="0" y="87"/>
                    <a:pt x="4" y="1"/>
                    <a:pt x="75" y="0"/>
                  </a:cubicBezTo>
                  <a:cubicBezTo>
                    <a:pt x="86" y="0"/>
                    <a:pt x="98" y="3"/>
                    <a:pt x="109" y="8"/>
                  </a:cubicBezTo>
                  <a:cubicBezTo>
                    <a:pt x="109" y="20"/>
                    <a:pt x="109" y="20"/>
                    <a:pt x="109" y="20"/>
                  </a:cubicBezTo>
                  <a:cubicBezTo>
                    <a:pt x="105" y="16"/>
                    <a:pt x="92" y="6"/>
                    <a:pt x="75" y="6"/>
                  </a:cubicBezTo>
                  <a:cubicBezTo>
                    <a:pt x="22" y="6"/>
                    <a:pt x="26" y="81"/>
                    <a:pt x="77" y="81"/>
                  </a:cubicBezTo>
                  <a:cubicBezTo>
                    <a:pt x="84" y="81"/>
                    <a:pt x="89" y="81"/>
                    <a:pt x="95" y="78"/>
                  </a:cubicBezTo>
                  <a:cubicBezTo>
                    <a:pt x="95" y="56"/>
                    <a:pt x="95" y="56"/>
                    <a:pt x="95" y="56"/>
                  </a:cubicBezTo>
                  <a:cubicBezTo>
                    <a:pt x="95" y="52"/>
                    <a:pt x="93" y="48"/>
                    <a:pt x="93" y="46"/>
                  </a:cubicBezTo>
                  <a:cubicBezTo>
                    <a:pt x="113" y="46"/>
                    <a:pt x="113" y="46"/>
                    <a:pt x="113" y="46"/>
                  </a:cubicBezTo>
                  <a:cubicBezTo>
                    <a:pt x="113" y="48"/>
                    <a:pt x="111" y="52"/>
                    <a:pt x="111" y="56"/>
                  </a:cubicBezTo>
                </a:path>
              </a:pathLst>
            </a:custGeom>
            <a:solidFill>
              <a:srgbClr val="B2071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sz="1800" dirty="0">
                <a:latin typeface="Arial" panose="020B0604020202020204" pitchFamily="34" charset="0"/>
              </a:endParaRPr>
            </a:p>
          </p:txBody>
        </p:sp>
        <p:sp>
          <p:nvSpPr>
            <p:cNvPr id="59" name="Freeform 18"/>
            <p:cNvSpPr>
              <a:spLocks/>
            </p:cNvSpPr>
            <p:nvPr userDrawn="1"/>
          </p:nvSpPr>
          <p:spPr bwMode="auto">
            <a:xfrm>
              <a:off x="4429785" y="5270623"/>
              <a:ext cx="207082" cy="260481"/>
            </a:xfrm>
            <a:custGeom>
              <a:avLst/>
              <a:gdLst>
                <a:gd name="T0" fmla="*/ 26 w 67"/>
                <a:gd name="T1" fmla="*/ 46 h 84"/>
                <a:gd name="T2" fmla="*/ 26 w 67"/>
                <a:gd name="T3" fmla="*/ 43 h 84"/>
                <a:gd name="T4" fmla="*/ 51 w 67"/>
                <a:gd name="T5" fmla="*/ 24 h 84"/>
                <a:gd name="T6" fmla="*/ 24 w 67"/>
                <a:gd name="T7" fmla="*/ 4 h 84"/>
                <a:gd name="T8" fmla="*/ 18 w 67"/>
                <a:gd name="T9" fmla="*/ 4 h 84"/>
                <a:gd name="T10" fmla="*/ 18 w 67"/>
                <a:gd name="T11" fmla="*/ 70 h 84"/>
                <a:gd name="T12" fmla="*/ 21 w 67"/>
                <a:gd name="T13" fmla="*/ 84 h 84"/>
                <a:gd name="T14" fmla="*/ 0 w 67"/>
                <a:gd name="T15" fmla="*/ 84 h 84"/>
                <a:gd name="T16" fmla="*/ 3 w 67"/>
                <a:gd name="T17" fmla="*/ 70 h 84"/>
                <a:gd name="T18" fmla="*/ 3 w 67"/>
                <a:gd name="T19" fmla="*/ 13 h 84"/>
                <a:gd name="T20" fmla="*/ 0 w 67"/>
                <a:gd name="T21" fmla="*/ 0 h 84"/>
                <a:gd name="T22" fmla="*/ 21 w 67"/>
                <a:gd name="T23" fmla="*/ 0 h 84"/>
                <a:gd name="T24" fmla="*/ 67 w 67"/>
                <a:gd name="T25" fmla="*/ 24 h 84"/>
                <a:gd name="T26" fmla="*/ 26 w 67"/>
                <a:gd name="T27" fmla="*/ 46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7" h="84">
                  <a:moveTo>
                    <a:pt x="26" y="46"/>
                  </a:moveTo>
                  <a:cubicBezTo>
                    <a:pt x="26" y="43"/>
                    <a:pt x="26" y="43"/>
                    <a:pt x="26" y="43"/>
                  </a:cubicBezTo>
                  <a:cubicBezTo>
                    <a:pt x="41" y="46"/>
                    <a:pt x="51" y="36"/>
                    <a:pt x="51" y="24"/>
                  </a:cubicBezTo>
                  <a:cubicBezTo>
                    <a:pt x="51" y="10"/>
                    <a:pt x="43" y="4"/>
                    <a:pt x="24" y="4"/>
                  </a:cubicBezTo>
                  <a:cubicBezTo>
                    <a:pt x="22" y="4"/>
                    <a:pt x="20" y="4"/>
                    <a:pt x="18" y="4"/>
                  </a:cubicBezTo>
                  <a:cubicBezTo>
                    <a:pt x="18" y="70"/>
                    <a:pt x="18" y="70"/>
                    <a:pt x="18" y="70"/>
                  </a:cubicBezTo>
                  <a:cubicBezTo>
                    <a:pt x="18" y="75"/>
                    <a:pt x="18" y="78"/>
                    <a:pt x="21" y="84"/>
                  </a:cubicBezTo>
                  <a:cubicBezTo>
                    <a:pt x="0" y="84"/>
                    <a:pt x="0" y="84"/>
                    <a:pt x="0" y="84"/>
                  </a:cubicBezTo>
                  <a:cubicBezTo>
                    <a:pt x="3" y="78"/>
                    <a:pt x="3" y="75"/>
                    <a:pt x="3" y="70"/>
                  </a:cubicBezTo>
                  <a:cubicBezTo>
                    <a:pt x="3" y="13"/>
                    <a:pt x="3" y="13"/>
                    <a:pt x="3" y="13"/>
                  </a:cubicBezTo>
                  <a:cubicBezTo>
                    <a:pt x="3" y="9"/>
                    <a:pt x="3" y="5"/>
                    <a:pt x="0" y="0"/>
                  </a:cubicBezTo>
                  <a:cubicBezTo>
                    <a:pt x="21" y="0"/>
                    <a:pt x="21" y="0"/>
                    <a:pt x="21" y="0"/>
                  </a:cubicBezTo>
                  <a:cubicBezTo>
                    <a:pt x="42" y="0"/>
                    <a:pt x="67" y="0"/>
                    <a:pt x="67" y="24"/>
                  </a:cubicBezTo>
                  <a:cubicBezTo>
                    <a:pt x="67" y="42"/>
                    <a:pt x="46" y="51"/>
                    <a:pt x="26" y="46"/>
                  </a:cubicBezTo>
                </a:path>
              </a:pathLst>
            </a:custGeom>
            <a:solidFill>
              <a:srgbClr val="B2071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sz="1800" dirty="0">
                <a:latin typeface="Arial" panose="020B0604020202020204" pitchFamily="34" charset="0"/>
              </a:endParaRPr>
            </a:p>
          </p:txBody>
        </p:sp>
        <p:sp>
          <p:nvSpPr>
            <p:cNvPr id="60" name="Freeform 19"/>
            <p:cNvSpPr>
              <a:spLocks noEditPoints="1"/>
            </p:cNvSpPr>
            <p:nvPr userDrawn="1"/>
          </p:nvSpPr>
          <p:spPr bwMode="auto">
            <a:xfrm>
              <a:off x="2615539" y="5264111"/>
              <a:ext cx="338625" cy="269597"/>
            </a:xfrm>
            <a:custGeom>
              <a:avLst/>
              <a:gdLst>
                <a:gd name="T0" fmla="*/ 56 w 110"/>
                <a:gd name="T1" fmla="*/ 0 h 87"/>
                <a:gd name="T2" fmla="*/ 0 w 110"/>
                <a:gd name="T3" fmla="*/ 43 h 87"/>
                <a:gd name="T4" fmla="*/ 53 w 110"/>
                <a:gd name="T5" fmla="*/ 87 h 87"/>
                <a:gd name="T6" fmla="*/ 109 w 110"/>
                <a:gd name="T7" fmla="*/ 43 h 87"/>
                <a:gd name="T8" fmla="*/ 56 w 110"/>
                <a:gd name="T9" fmla="*/ 0 h 87"/>
                <a:gd name="T10" fmla="*/ 57 w 110"/>
                <a:gd name="T11" fmla="*/ 81 h 87"/>
                <a:gd name="T12" fmla="*/ 53 w 110"/>
                <a:gd name="T13" fmla="*/ 6 h 87"/>
                <a:gd name="T14" fmla="*/ 57 w 110"/>
                <a:gd name="T15" fmla="*/ 81 h 8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10" h="87">
                  <a:moveTo>
                    <a:pt x="56" y="0"/>
                  </a:moveTo>
                  <a:cubicBezTo>
                    <a:pt x="25" y="0"/>
                    <a:pt x="0" y="16"/>
                    <a:pt x="0" y="43"/>
                  </a:cubicBezTo>
                  <a:cubicBezTo>
                    <a:pt x="0" y="68"/>
                    <a:pt x="22" y="87"/>
                    <a:pt x="53" y="87"/>
                  </a:cubicBezTo>
                  <a:cubicBezTo>
                    <a:pt x="84" y="87"/>
                    <a:pt x="109" y="69"/>
                    <a:pt x="109" y="43"/>
                  </a:cubicBezTo>
                  <a:cubicBezTo>
                    <a:pt x="109" y="16"/>
                    <a:pt x="87" y="0"/>
                    <a:pt x="56" y="0"/>
                  </a:cubicBezTo>
                  <a:moveTo>
                    <a:pt x="57" y="81"/>
                  </a:moveTo>
                  <a:cubicBezTo>
                    <a:pt x="9" y="81"/>
                    <a:pt x="0" y="6"/>
                    <a:pt x="53" y="6"/>
                  </a:cubicBezTo>
                  <a:cubicBezTo>
                    <a:pt x="101" y="6"/>
                    <a:pt x="110" y="81"/>
                    <a:pt x="57" y="81"/>
                  </a:cubicBezTo>
                </a:path>
              </a:pathLst>
            </a:custGeom>
            <a:solidFill>
              <a:srgbClr val="B2071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sz="1800" dirty="0">
                <a:latin typeface="Arial" panose="020B0604020202020204" pitchFamily="34" charset="0"/>
              </a:endParaRPr>
            </a:p>
          </p:txBody>
        </p:sp>
        <p:sp>
          <p:nvSpPr>
            <p:cNvPr id="61" name="Freeform 20"/>
            <p:cNvSpPr>
              <a:spLocks noEditPoints="1"/>
            </p:cNvSpPr>
            <p:nvPr userDrawn="1"/>
          </p:nvSpPr>
          <p:spPr bwMode="auto">
            <a:xfrm>
              <a:off x="3632715" y="5264111"/>
              <a:ext cx="338625" cy="269597"/>
            </a:xfrm>
            <a:custGeom>
              <a:avLst/>
              <a:gdLst>
                <a:gd name="T0" fmla="*/ 56 w 110"/>
                <a:gd name="T1" fmla="*/ 0 h 87"/>
                <a:gd name="T2" fmla="*/ 0 w 110"/>
                <a:gd name="T3" fmla="*/ 43 h 87"/>
                <a:gd name="T4" fmla="*/ 53 w 110"/>
                <a:gd name="T5" fmla="*/ 87 h 87"/>
                <a:gd name="T6" fmla="*/ 109 w 110"/>
                <a:gd name="T7" fmla="*/ 43 h 87"/>
                <a:gd name="T8" fmla="*/ 56 w 110"/>
                <a:gd name="T9" fmla="*/ 0 h 87"/>
                <a:gd name="T10" fmla="*/ 56 w 110"/>
                <a:gd name="T11" fmla="*/ 82 h 87"/>
                <a:gd name="T12" fmla="*/ 53 w 110"/>
                <a:gd name="T13" fmla="*/ 5 h 87"/>
                <a:gd name="T14" fmla="*/ 56 w 110"/>
                <a:gd name="T15" fmla="*/ 82 h 8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10" h="87">
                  <a:moveTo>
                    <a:pt x="56" y="0"/>
                  </a:moveTo>
                  <a:cubicBezTo>
                    <a:pt x="25" y="0"/>
                    <a:pt x="0" y="16"/>
                    <a:pt x="0" y="43"/>
                  </a:cubicBezTo>
                  <a:cubicBezTo>
                    <a:pt x="0" y="68"/>
                    <a:pt x="22" y="87"/>
                    <a:pt x="53" y="87"/>
                  </a:cubicBezTo>
                  <a:cubicBezTo>
                    <a:pt x="84" y="87"/>
                    <a:pt x="109" y="69"/>
                    <a:pt x="109" y="43"/>
                  </a:cubicBezTo>
                  <a:cubicBezTo>
                    <a:pt x="109" y="16"/>
                    <a:pt x="87" y="0"/>
                    <a:pt x="56" y="0"/>
                  </a:cubicBezTo>
                  <a:moveTo>
                    <a:pt x="56" y="82"/>
                  </a:moveTo>
                  <a:cubicBezTo>
                    <a:pt x="9" y="82"/>
                    <a:pt x="0" y="5"/>
                    <a:pt x="53" y="5"/>
                  </a:cubicBezTo>
                  <a:cubicBezTo>
                    <a:pt x="101" y="5"/>
                    <a:pt x="110" y="82"/>
                    <a:pt x="56" y="82"/>
                  </a:cubicBezTo>
                </a:path>
              </a:pathLst>
            </a:custGeom>
            <a:solidFill>
              <a:srgbClr val="B2071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sz="1800" dirty="0">
                <a:latin typeface="Arial" panose="020B0604020202020204" pitchFamily="34" charset="0"/>
              </a:endParaRPr>
            </a:p>
          </p:txBody>
        </p:sp>
        <p:sp>
          <p:nvSpPr>
            <p:cNvPr id="62" name="Freeform 21"/>
            <p:cNvSpPr>
              <a:spLocks/>
            </p:cNvSpPr>
            <p:nvPr userDrawn="1"/>
          </p:nvSpPr>
          <p:spPr bwMode="auto">
            <a:xfrm>
              <a:off x="3380049" y="5261506"/>
              <a:ext cx="214896" cy="269597"/>
            </a:xfrm>
            <a:custGeom>
              <a:avLst/>
              <a:gdLst>
                <a:gd name="T0" fmla="*/ 0 w 70"/>
                <a:gd name="T1" fmla="*/ 3 h 87"/>
                <a:gd name="T2" fmla="*/ 7 w 70"/>
                <a:gd name="T3" fmla="*/ 3 h 87"/>
                <a:gd name="T4" fmla="*/ 54 w 70"/>
                <a:gd name="T5" fmla="*/ 27 h 87"/>
                <a:gd name="T6" fmla="*/ 26 w 70"/>
                <a:gd name="T7" fmla="*/ 51 h 87"/>
                <a:gd name="T8" fmla="*/ 70 w 70"/>
                <a:gd name="T9" fmla="*/ 87 h 87"/>
                <a:gd name="T10" fmla="*/ 47 w 70"/>
                <a:gd name="T11" fmla="*/ 87 h 87"/>
                <a:gd name="T12" fmla="*/ 10 w 70"/>
                <a:gd name="T13" fmla="*/ 49 h 87"/>
                <a:gd name="T14" fmla="*/ 10 w 70"/>
                <a:gd name="T15" fmla="*/ 47 h 87"/>
                <a:gd name="T16" fmla="*/ 17 w 70"/>
                <a:gd name="T17" fmla="*/ 47 h 87"/>
                <a:gd name="T18" fmla="*/ 38 w 70"/>
                <a:gd name="T19" fmla="*/ 27 h 87"/>
                <a:gd name="T20" fmla="*/ 11 w 70"/>
                <a:gd name="T21" fmla="*/ 7 h 87"/>
                <a:gd name="T22" fmla="*/ 0 w 70"/>
                <a:gd name="T23" fmla="*/ 7 h 87"/>
                <a:gd name="T24" fmla="*/ 0 w 70"/>
                <a:gd name="T25" fmla="*/ 3 h 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0" h="87">
                  <a:moveTo>
                    <a:pt x="0" y="3"/>
                  </a:moveTo>
                  <a:cubicBezTo>
                    <a:pt x="7" y="3"/>
                    <a:pt x="7" y="3"/>
                    <a:pt x="7" y="3"/>
                  </a:cubicBezTo>
                  <a:cubicBezTo>
                    <a:pt x="19" y="3"/>
                    <a:pt x="54" y="0"/>
                    <a:pt x="54" y="27"/>
                  </a:cubicBezTo>
                  <a:cubicBezTo>
                    <a:pt x="54" y="38"/>
                    <a:pt x="44" y="51"/>
                    <a:pt x="26" y="51"/>
                  </a:cubicBezTo>
                  <a:cubicBezTo>
                    <a:pt x="40" y="64"/>
                    <a:pt x="48" y="70"/>
                    <a:pt x="70" y="87"/>
                  </a:cubicBezTo>
                  <a:cubicBezTo>
                    <a:pt x="47" y="87"/>
                    <a:pt x="47" y="87"/>
                    <a:pt x="47" y="87"/>
                  </a:cubicBezTo>
                  <a:cubicBezTo>
                    <a:pt x="31" y="71"/>
                    <a:pt x="24" y="64"/>
                    <a:pt x="10" y="49"/>
                  </a:cubicBezTo>
                  <a:cubicBezTo>
                    <a:pt x="10" y="47"/>
                    <a:pt x="10" y="47"/>
                    <a:pt x="10" y="47"/>
                  </a:cubicBezTo>
                  <a:cubicBezTo>
                    <a:pt x="17" y="47"/>
                    <a:pt x="17" y="47"/>
                    <a:pt x="17" y="47"/>
                  </a:cubicBezTo>
                  <a:cubicBezTo>
                    <a:pt x="30" y="47"/>
                    <a:pt x="38" y="37"/>
                    <a:pt x="38" y="27"/>
                  </a:cubicBezTo>
                  <a:cubicBezTo>
                    <a:pt x="38" y="12"/>
                    <a:pt x="28" y="7"/>
                    <a:pt x="11" y="7"/>
                  </a:cubicBezTo>
                  <a:cubicBezTo>
                    <a:pt x="0" y="7"/>
                    <a:pt x="0" y="7"/>
                    <a:pt x="0" y="7"/>
                  </a:cubicBezTo>
                  <a:lnTo>
                    <a:pt x="0" y="3"/>
                  </a:lnTo>
                  <a:close/>
                </a:path>
              </a:pathLst>
            </a:custGeom>
            <a:solidFill>
              <a:srgbClr val="B2071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sz="1800" dirty="0">
                <a:latin typeface="Arial" panose="020B0604020202020204" pitchFamily="34" charset="0"/>
              </a:endParaRPr>
            </a:p>
          </p:txBody>
        </p:sp>
        <p:sp>
          <p:nvSpPr>
            <p:cNvPr id="63" name="Freeform 22"/>
            <p:cNvSpPr>
              <a:spLocks/>
            </p:cNvSpPr>
            <p:nvPr userDrawn="1"/>
          </p:nvSpPr>
          <p:spPr bwMode="auto">
            <a:xfrm>
              <a:off x="4398528" y="5600131"/>
              <a:ext cx="179732" cy="136752"/>
            </a:xfrm>
            <a:custGeom>
              <a:avLst/>
              <a:gdLst>
                <a:gd name="T0" fmla="*/ 56 w 58"/>
                <a:gd name="T1" fmla="*/ 28 h 44"/>
                <a:gd name="T2" fmla="*/ 56 w 58"/>
                <a:gd name="T3" fmla="*/ 41 h 44"/>
                <a:gd name="T4" fmla="*/ 37 w 58"/>
                <a:gd name="T5" fmla="*/ 44 h 44"/>
                <a:gd name="T6" fmla="*/ 38 w 58"/>
                <a:gd name="T7" fmla="*/ 0 h 44"/>
                <a:gd name="T8" fmla="*/ 55 w 58"/>
                <a:gd name="T9" fmla="*/ 4 h 44"/>
                <a:gd name="T10" fmla="*/ 55 w 58"/>
                <a:gd name="T11" fmla="*/ 10 h 44"/>
                <a:gd name="T12" fmla="*/ 38 w 58"/>
                <a:gd name="T13" fmla="*/ 3 h 44"/>
                <a:gd name="T14" fmla="*/ 39 w 58"/>
                <a:gd name="T15" fmla="*/ 41 h 44"/>
                <a:gd name="T16" fmla="*/ 48 w 58"/>
                <a:gd name="T17" fmla="*/ 40 h 44"/>
                <a:gd name="T18" fmla="*/ 48 w 58"/>
                <a:gd name="T19" fmla="*/ 28 h 44"/>
                <a:gd name="T20" fmla="*/ 47 w 58"/>
                <a:gd name="T21" fmla="*/ 23 h 44"/>
                <a:gd name="T22" fmla="*/ 58 w 58"/>
                <a:gd name="T23" fmla="*/ 23 h 44"/>
                <a:gd name="T24" fmla="*/ 56 w 58"/>
                <a:gd name="T25" fmla="*/ 28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8" h="44">
                  <a:moveTo>
                    <a:pt x="56" y="28"/>
                  </a:moveTo>
                  <a:cubicBezTo>
                    <a:pt x="56" y="41"/>
                    <a:pt x="56" y="41"/>
                    <a:pt x="56" y="41"/>
                  </a:cubicBezTo>
                  <a:cubicBezTo>
                    <a:pt x="51" y="43"/>
                    <a:pt x="44" y="44"/>
                    <a:pt x="37" y="44"/>
                  </a:cubicBezTo>
                  <a:cubicBezTo>
                    <a:pt x="0" y="44"/>
                    <a:pt x="2" y="0"/>
                    <a:pt x="38" y="0"/>
                  </a:cubicBezTo>
                  <a:cubicBezTo>
                    <a:pt x="44" y="0"/>
                    <a:pt x="50" y="1"/>
                    <a:pt x="55" y="4"/>
                  </a:cubicBezTo>
                  <a:cubicBezTo>
                    <a:pt x="55" y="10"/>
                    <a:pt x="55" y="10"/>
                    <a:pt x="55" y="10"/>
                  </a:cubicBezTo>
                  <a:cubicBezTo>
                    <a:pt x="53" y="8"/>
                    <a:pt x="47" y="3"/>
                    <a:pt x="38" y="3"/>
                  </a:cubicBezTo>
                  <a:cubicBezTo>
                    <a:pt x="11" y="3"/>
                    <a:pt x="13" y="41"/>
                    <a:pt x="39" y="41"/>
                  </a:cubicBezTo>
                  <a:cubicBezTo>
                    <a:pt x="43" y="41"/>
                    <a:pt x="45" y="41"/>
                    <a:pt x="48" y="40"/>
                  </a:cubicBezTo>
                  <a:cubicBezTo>
                    <a:pt x="48" y="28"/>
                    <a:pt x="48" y="28"/>
                    <a:pt x="48" y="28"/>
                  </a:cubicBezTo>
                  <a:cubicBezTo>
                    <a:pt x="48" y="26"/>
                    <a:pt x="48" y="24"/>
                    <a:pt x="47" y="23"/>
                  </a:cubicBezTo>
                  <a:cubicBezTo>
                    <a:pt x="58" y="23"/>
                    <a:pt x="58" y="23"/>
                    <a:pt x="58" y="23"/>
                  </a:cubicBezTo>
                  <a:cubicBezTo>
                    <a:pt x="57" y="24"/>
                    <a:pt x="56" y="26"/>
                    <a:pt x="56" y="28"/>
                  </a:cubicBezTo>
                </a:path>
              </a:pathLst>
            </a:custGeom>
            <a:solidFill>
              <a:srgbClr val="B2071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sz="1800" dirty="0">
                <a:latin typeface="Arial" panose="020B0604020202020204" pitchFamily="34" charset="0"/>
              </a:endParaRPr>
            </a:p>
          </p:txBody>
        </p:sp>
        <p:sp>
          <p:nvSpPr>
            <p:cNvPr id="64" name="Freeform 23"/>
            <p:cNvSpPr>
              <a:spLocks noEditPoints="1"/>
            </p:cNvSpPr>
            <p:nvPr userDrawn="1"/>
          </p:nvSpPr>
          <p:spPr bwMode="auto">
            <a:xfrm>
              <a:off x="3163850" y="5600131"/>
              <a:ext cx="173220" cy="136752"/>
            </a:xfrm>
            <a:custGeom>
              <a:avLst/>
              <a:gdLst>
                <a:gd name="T0" fmla="*/ 29 w 56"/>
                <a:gd name="T1" fmla="*/ 0 h 44"/>
                <a:gd name="T2" fmla="*/ 0 w 56"/>
                <a:gd name="T3" fmla="*/ 22 h 44"/>
                <a:gd name="T4" fmla="*/ 27 w 56"/>
                <a:gd name="T5" fmla="*/ 44 h 44"/>
                <a:gd name="T6" fmla="*/ 56 w 56"/>
                <a:gd name="T7" fmla="*/ 22 h 44"/>
                <a:gd name="T8" fmla="*/ 29 w 56"/>
                <a:gd name="T9" fmla="*/ 0 h 44"/>
                <a:gd name="T10" fmla="*/ 29 w 56"/>
                <a:gd name="T11" fmla="*/ 42 h 44"/>
                <a:gd name="T12" fmla="*/ 27 w 56"/>
                <a:gd name="T13" fmla="*/ 2 h 44"/>
                <a:gd name="T14" fmla="*/ 29 w 56"/>
                <a:gd name="T15" fmla="*/ 42 h 4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6" h="44">
                  <a:moveTo>
                    <a:pt x="29" y="0"/>
                  </a:moveTo>
                  <a:cubicBezTo>
                    <a:pt x="13" y="0"/>
                    <a:pt x="0" y="8"/>
                    <a:pt x="0" y="22"/>
                  </a:cubicBezTo>
                  <a:cubicBezTo>
                    <a:pt x="0" y="35"/>
                    <a:pt x="12" y="44"/>
                    <a:pt x="27" y="44"/>
                  </a:cubicBezTo>
                  <a:cubicBezTo>
                    <a:pt x="43" y="44"/>
                    <a:pt x="56" y="35"/>
                    <a:pt x="56" y="22"/>
                  </a:cubicBezTo>
                  <a:cubicBezTo>
                    <a:pt x="56" y="8"/>
                    <a:pt x="45" y="0"/>
                    <a:pt x="29" y="0"/>
                  </a:cubicBezTo>
                  <a:moveTo>
                    <a:pt x="29" y="42"/>
                  </a:moveTo>
                  <a:cubicBezTo>
                    <a:pt x="5" y="42"/>
                    <a:pt x="0" y="2"/>
                    <a:pt x="27" y="2"/>
                  </a:cubicBezTo>
                  <a:cubicBezTo>
                    <a:pt x="52" y="2"/>
                    <a:pt x="56" y="42"/>
                    <a:pt x="29" y="42"/>
                  </a:cubicBezTo>
                </a:path>
              </a:pathLst>
            </a:custGeom>
            <a:solidFill>
              <a:srgbClr val="B2071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sz="1800" dirty="0">
                <a:latin typeface="Arial" panose="020B0604020202020204" pitchFamily="34" charset="0"/>
              </a:endParaRPr>
            </a:p>
          </p:txBody>
        </p:sp>
        <p:sp>
          <p:nvSpPr>
            <p:cNvPr id="65" name="Freeform 24"/>
            <p:cNvSpPr>
              <a:spLocks/>
            </p:cNvSpPr>
            <p:nvPr userDrawn="1"/>
          </p:nvSpPr>
          <p:spPr bwMode="auto">
            <a:xfrm>
              <a:off x="3709557" y="5600131"/>
              <a:ext cx="138055" cy="136752"/>
            </a:xfrm>
            <a:custGeom>
              <a:avLst/>
              <a:gdLst>
                <a:gd name="T0" fmla="*/ 44 w 45"/>
                <a:gd name="T1" fmla="*/ 4 h 44"/>
                <a:gd name="T2" fmla="*/ 44 w 45"/>
                <a:gd name="T3" fmla="*/ 27 h 44"/>
                <a:gd name="T4" fmla="*/ 23 w 45"/>
                <a:gd name="T5" fmla="*/ 44 h 44"/>
                <a:gd name="T6" fmla="*/ 1 w 45"/>
                <a:gd name="T7" fmla="*/ 27 h 44"/>
                <a:gd name="T8" fmla="*/ 1 w 45"/>
                <a:gd name="T9" fmla="*/ 6 h 44"/>
                <a:gd name="T10" fmla="*/ 0 w 45"/>
                <a:gd name="T11" fmla="*/ 0 h 44"/>
                <a:gd name="T12" fmla="*/ 10 w 45"/>
                <a:gd name="T13" fmla="*/ 0 h 44"/>
                <a:gd name="T14" fmla="*/ 9 w 45"/>
                <a:gd name="T15" fmla="*/ 6 h 44"/>
                <a:gd name="T16" fmla="*/ 9 w 45"/>
                <a:gd name="T17" fmla="*/ 27 h 44"/>
                <a:gd name="T18" fmla="*/ 25 w 45"/>
                <a:gd name="T19" fmla="*/ 41 h 44"/>
                <a:gd name="T20" fmla="*/ 41 w 45"/>
                <a:gd name="T21" fmla="*/ 27 h 44"/>
                <a:gd name="T22" fmla="*/ 41 w 45"/>
                <a:gd name="T23" fmla="*/ 4 h 44"/>
                <a:gd name="T24" fmla="*/ 41 w 45"/>
                <a:gd name="T25" fmla="*/ 0 h 44"/>
                <a:gd name="T26" fmla="*/ 45 w 45"/>
                <a:gd name="T27" fmla="*/ 0 h 44"/>
                <a:gd name="T28" fmla="*/ 44 w 45"/>
                <a:gd name="T29" fmla="*/ 4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5" h="44">
                  <a:moveTo>
                    <a:pt x="44" y="4"/>
                  </a:moveTo>
                  <a:cubicBezTo>
                    <a:pt x="44" y="27"/>
                    <a:pt x="44" y="27"/>
                    <a:pt x="44" y="27"/>
                  </a:cubicBezTo>
                  <a:cubicBezTo>
                    <a:pt x="44" y="39"/>
                    <a:pt x="35" y="44"/>
                    <a:pt x="23" y="44"/>
                  </a:cubicBezTo>
                  <a:cubicBezTo>
                    <a:pt x="12" y="44"/>
                    <a:pt x="1" y="40"/>
                    <a:pt x="1" y="27"/>
                  </a:cubicBezTo>
                  <a:cubicBezTo>
                    <a:pt x="1" y="6"/>
                    <a:pt x="1" y="6"/>
                    <a:pt x="1" y="6"/>
                  </a:cubicBezTo>
                  <a:cubicBezTo>
                    <a:pt x="1" y="4"/>
                    <a:pt x="1" y="3"/>
                    <a:pt x="0" y="0"/>
                  </a:cubicBezTo>
                  <a:cubicBezTo>
                    <a:pt x="10" y="0"/>
                    <a:pt x="10" y="0"/>
                    <a:pt x="10" y="0"/>
                  </a:cubicBezTo>
                  <a:cubicBezTo>
                    <a:pt x="9" y="2"/>
                    <a:pt x="9" y="4"/>
                    <a:pt x="9" y="6"/>
                  </a:cubicBezTo>
                  <a:cubicBezTo>
                    <a:pt x="9" y="27"/>
                    <a:pt x="9" y="27"/>
                    <a:pt x="9" y="27"/>
                  </a:cubicBezTo>
                  <a:cubicBezTo>
                    <a:pt x="9" y="38"/>
                    <a:pt x="16" y="41"/>
                    <a:pt x="25" y="41"/>
                  </a:cubicBezTo>
                  <a:cubicBezTo>
                    <a:pt x="35" y="41"/>
                    <a:pt x="41" y="37"/>
                    <a:pt x="41" y="27"/>
                  </a:cubicBezTo>
                  <a:cubicBezTo>
                    <a:pt x="41" y="4"/>
                    <a:pt x="41" y="4"/>
                    <a:pt x="41" y="4"/>
                  </a:cubicBezTo>
                  <a:cubicBezTo>
                    <a:pt x="41" y="2"/>
                    <a:pt x="41" y="0"/>
                    <a:pt x="41" y="0"/>
                  </a:cubicBezTo>
                  <a:cubicBezTo>
                    <a:pt x="45" y="0"/>
                    <a:pt x="45" y="0"/>
                    <a:pt x="45" y="0"/>
                  </a:cubicBezTo>
                  <a:cubicBezTo>
                    <a:pt x="45" y="0"/>
                    <a:pt x="44" y="2"/>
                    <a:pt x="44" y="4"/>
                  </a:cubicBezTo>
                </a:path>
              </a:pathLst>
            </a:custGeom>
            <a:solidFill>
              <a:srgbClr val="B2071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sz="1800" dirty="0">
                <a:latin typeface="Arial" panose="020B0604020202020204" pitchFamily="34" charset="0"/>
              </a:endParaRPr>
            </a:p>
          </p:txBody>
        </p:sp>
      </p:grpSp>
      <p:sp>
        <p:nvSpPr>
          <p:cNvPr id="3" name="Text Placeholder 2"/>
          <p:cNvSpPr>
            <a:spLocks noGrp="1"/>
          </p:cNvSpPr>
          <p:nvPr>
            <p:ph type="body" sz="quarter" idx="66" hasCustomPrompt="1"/>
          </p:nvPr>
        </p:nvSpPr>
        <p:spPr>
          <a:xfrm>
            <a:off x="5453186" y="2190750"/>
            <a:ext cx="1285631" cy="522288"/>
          </a:xfrm>
        </p:spPr>
        <p:txBody>
          <a:bodyPr anchor="ctr">
            <a:noAutofit/>
          </a:bodyPr>
          <a:lstStyle>
            <a:lvl1pPr algn="ctr">
              <a:defRPr sz="7200" i="1">
                <a:solidFill>
                  <a:schemeClr val="tx1"/>
                </a:solidFill>
                <a:latin typeface="Georgia" panose="02040502050405020303" pitchFamily="18" charset="0"/>
              </a:defRPr>
            </a:lvl1pPr>
          </a:lstStyle>
          <a:p>
            <a:pPr lvl="0"/>
            <a:r>
              <a:rPr lang="fr-FR" dirty="0"/>
              <a:t>1</a:t>
            </a:r>
          </a:p>
        </p:txBody>
      </p:sp>
      <p:sp>
        <p:nvSpPr>
          <p:cNvPr id="32" name="Footer Placeholder 4"/>
          <p:cNvSpPr>
            <a:spLocks noGrp="1"/>
          </p:cNvSpPr>
          <p:nvPr>
            <p:ph type="ftr" sz="quarter" idx="3"/>
          </p:nvPr>
        </p:nvSpPr>
        <p:spPr>
          <a:xfrm>
            <a:off x="2320786" y="6520364"/>
            <a:ext cx="7079169" cy="360000"/>
          </a:xfrm>
          <a:prstGeom prst="rect">
            <a:avLst/>
          </a:prstGeom>
        </p:spPr>
        <p:txBody>
          <a:bodyPr vert="horz" lIns="91440" tIns="45720" rIns="91440" bIns="45720" rtlCol="0" anchor="ctr"/>
          <a:lstStyle>
            <a:lvl1pPr marL="0" algn="ctr" defTabSz="914400" rtl="0" eaLnBrk="1" latinLnBrk="0" hangingPunct="1">
              <a:defRPr lang="fr-FR" sz="1000" i="0" kern="1200" smtClean="0">
                <a:solidFill>
                  <a:schemeClr val="tx1"/>
                </a:solidFill>
                <a:latin typeface="Arial" panose="020B0604020202020204" pitchFamily="34" charset="0"/>
                <a:ea typeface="+mn-ea"/>
                <a:cs typeface="+mn-cs"/>
              </a:defRPr>
            </a:lvl1pPr>
          </a:lstStyle>
          <a:p>
            <a:pPr>
              <a:defRPr/>
            </a:pPr>
            <a:r>
              <a:rPr lang="fr-FR" dirty="0">
                <a:solidFill>
                  <a:srgbClr val="383934"/>
                </a:solidFill>
                <a:latin typeface="Segoe Condensed" panose="020B0606040200020203" pitchFamily="34" charset="0"/>
              </a:rPr>
              <a:t>2019 - IDFM - Séminaire d’équipe MEC du réseau de bus Grande Couronne</a:t>
            </a:r>
          </a:p>
        </p:txBody>
      </p:sp>
      <p:sp>
        <p:nvSpPr>
          <p:cNvPr id="33" name="Date Placeholder 1"/>
          <p:cNvSpPr>
            <a:spLocks noGrp="1"/>
          </p:cNvSpPr>
          <p:nvPr>
            <p:ph type="dt" sz="half" idx="2"/>
          </p:nvPr>
        </p:nvSpPr>
        <p:spPr>
          <a:xfrm>
            <a:off x="9559137" y="6520364"/>
            <a:ext cx="1953846" cy="360000"/>
          </a:xfrm>
          <a:prstGeom prst="rect">
            <a:avLst/>
          </a:prstGeom>
        </p:spPr>
        <p:txBody>
          <a:bodyPr vert="horz" lIns="91440" tIns="45720" rIns="91440" bIns="45720" rtlCol="0" anchor="ctr"/>
          <a:lstStyle>
            <a:lvl1pPr algn="ctr">
              <a:defRPr sz="1000">
                <a:solidFill>
                  <a:schemeClr val="tx1"/>
                </a:solidFill>
                <a:latin typeface="Arial" panose="020B0604020202020204" pitchFamily="34" charset="0"/>
                <a:cs typeface="Arial" panose="020B0604020202020204" pitchFamily="34" charset="0"/>
              </a:defRPr>
            </a:lvl1pPr>
          </a:lstStyle>
          <a:p>
            <a:fld id="{4971FE4A-9E83-4F52-9D88-AA2EDAA6FD6C}" type="datetime1">
              <a:rPr lang="fr-FR" smtClean="0"/>
              <a:pPr/>
              <a:t>08/02/2022</a:t>
            </a:fld>
            <a:endParaRPr lang="fr-FR" dirty="0"/>
          </a:p>
        </p:txBody>
      </p:sp>
      <p:sp>
        <p:nvSpPr>
          <p:cNvPr id="28" name="Slide Number Placeholder 5"/>
          <p:cNvSpPr>
            <a:spLocks noGrp="1"/>
          </p:cNvSpPr>
          <p:nvPr>
            <p:ph type="sldNum" sz="quarter" idx="4"/>
          </p:nvPr>
        </p:nvSpPr>
        <p:spPr>
          <a:xfrm>
            <a:off x="11582400" y="6520364"/>
            <a:ext cx="553833" cy="360000"/>
          </a:xfrm>
          <a:prstGeom prst="rect">
            <a:avLst/>
          </a:prstGeom>
        </p:spPr>
        <p:txBody>
          <a:bodyPr vert="horz" lIns="91440" tIns="45720" rIns="91440" bIns="45720" rtlCol="0" anchor="ctr"/>
          <a:lstStyle>
            <a:lvl1pPr algn="r">
              <a:defRPr lang="fr-FR" sz="1000" kern="1200" smtClean="0">
                <a:solidFill>
                  <a:schemeClr val="accent1"/>
                </a:solidFill>
                <a:latin typeface="Arial" panose="020B0604020202020204" pitchFamily="34" charset="0"/>
                <a:ea typeface="+mn-ea"/>
                <a:cs typeface="Arial" panose="020B0604020202020204" pitchFamily="34" charset="0"/>
              </a:defRPr>
            </a:lvl1pPr>
          </a:lstStyle>
          <a:p>
            <a:fld id="{12E3212C-99B6-42C2-BE5E-9738E2CE06AD}" type="slidenum">
              <a:rPr lang="fr-FR" smtClean="0"/>
              <a:pPr/>
              <a:t>‹N°›</a:t>
            </a:fld>
            <a:endParaRPr lang="fr-FR" dirty="0"/>
          </a:p>
        </p:txBody>
      </p:sp>
    </p:spTree>
    <p:extLst>
      <p:ext uri="{BB962C8B-B14F-4D97-AF65-F5344CB8AC3E}">
        <p14:creationId xmlns:p14="http://schemas.microsoft.com/office/powerpoint/2010/main" val="423016528"/>
      </p:ext>
    </p:extLst>
  </p:cSld>
  <p:clrMapOvr>
    <a:masterClrMapping/>
  </p:clrMapOvr>
  <p:extLst>
    <p:ext uri="{DCECCB84-F9BA-43D5-87BE-67443E8EF086}">
      <p15:sldGuideLst xmlns:p15="http://schemas.microsoft.com/office/powerpoint/2012/main"/>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Paragraphe + Kicker + Réfs D">
    <p:spTree>
      <p:nvGrpSpPr>
        <p:cNvPr id="1" name=""/>
        <p:cNvGrpSpPr/>
        <p:nvPr/>
      </p:nvGrpSpPr>
      <p:grpSpPr>
        <a:xfrm>
          <a:off x="0" y="0"/>
          <a:ext cx="0" cy="0"/>
          <a:chOff x="0" y="0"/>
          <a:chExt cx="0" cy="0"/>
        </a:xfrm>
      </p:grpSpPr>
      <p:sp>
        <p:nvSpPr>
          <p:cNvPr id="10" name="Espace réservé du texte 9"/>
          <p:cNvSpPr>
            <a:spLocks noGrp="1"/>
          </p:cNvSpPr>
          <p:nvPr>
            <p:ph type="body" sz="quarter" idx="66"/>
          </p:nvPr>
        </p:nvSpPr>
        <p:spPr>
          <a:xfrm>
            <a:off x="423985" y="1052513"/>
            <a:ext cx="8782538" cy="5256212"/>
          </a:xfrm>
        </p:spPr>
        <p:txBody>
          <a:bodyPr lIns="0"/>
          <a:lstStyle>
            <a:lvl1pPr>
              <a:defRPr sz="1200">
                <a:solidFill>
                  <a:schemeClr val="tx1"/>
                </a:solidFill>
              </a:defRPr>
            </a:lvl1pPr>
            <a:lvl2pPr>
              <a:defRPr sz="1100"/>
            </a:lvl2pPr>
            <a:lvl3pPr>
              <a:defRPr>
                <a:solidFill>
                  <a:schemeClr val="tx1"/>
                </a:solidFill>
              </a:defRPr>
            </a:lvl3pPr>
            <a:lvl4pPr>
              <a:defRPr>
                <a:solidFill>
                  <a:schemeClr val="tx1"/>
                </a:solidFill>
              </a:defRPr>
            </a:lvl4pPr>
            <a:lvl5pPr>
              <a:defRPr>
                <a:solidFill>
                  <a:schemeClr val="tx1"/>
                </a:solidFill>
              </a:defRPr>
            </a:lvl5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FR" dirty="0"/>
          </a:p>
        </p:txBody>
      </p:sp>
      <p:sp>
        <p:nvSpPr>
          <p:cNvPr id="46" name="Text Placeholder 13"/>
          <p:cNvSpPr>
            <a:spLocks noGrp="1"/>
          </p:cNvSpPr>
          <p:nvPr>
            <p:ph type="body" sz="quarter" idx="46" hasCustomPrompt="1"/>
          </p:nvPr>
        </p:nvSpPr>
        <p:spPr>
          <a:xfrm>
            <a:off x="9425354" y="5265267"/>
            <a:ext cx="2342660" cy="1043459"/>
          </a:xfrm>
          <a:prstGeom prst="rect">
            <a:avLst/>
          </a:prstGeom>
          <a:ln>
            <a:noFill/>
          </a:ln>
        </p:spPr>
        <p:txBody>
          <a:bodyPr tIns="0">
            <a:noAutofit/>
          </a:bodyPr>
          <a:lstStyle>
            <a:lvl1pPr marL="0" marR="0" indent="0" algn="l" defTabSz="914400" rtl="0" eaLnBrk="1" fontAlgn="auto" latinLnBrk="0" hangingPunct="1">
              <a:lnSpc>
                <a:spcPct val="150000"/>
              </a:lnSpc>
              <a:spcBef>
                <a:spcPts val="0"/>
              </a:spcBef>
              <a:spcAft>
                <a:spcPts val="0"/>
              </a:spcAft>
              <a:buClrTx/>
              <a:buSzTx/>
              <a:buFont typeface="Arial" panose="020B0604020202020204" pitchFamily="34" charset="0"/>
              <a:buNone/>
              <a:tabLst/>
              <a:defRPr lang="fr-FR" sz="800" kern="1200" baseline="0" dirty="0" smtClean="0">
                <a:solidFill>
                  <a:schemeClr val="tx1"/>
                </a:solidFill>
                <a:latin typeface="Arial" panose="020B0604020202020204" pitchFamily="34" charset="0"/>
                <a:ea typeface="+mn-ea"/>
                <a:cs typeface="+mn-cs"/>
              </a:defRPr>
            </a:lvl1pPr>
          </a:lstStyle>
          <a:p>
            <a:pPr lvl="0"/>
            <a:r>
              <a:rPr lang="fr-FR" dirty="0"/>
              <a:t>Exemples de références.</a:t>
            </a:r>
          </a:p>
          <a:p>
            <a:pPr lvl="0"/>
            <a:r>
              <a:rPr lang="fr-FR" dirty="0"/>
              <a:t>Exemples de références.</a:t>
            </a:r>
          </a:p>
          <a:p>
            <a:pPr lvl="0"/>
            <a:r>
              <a:rPr lang="fr-FR" dirty="0"/>
              <a:t>Exemples de références.</a:t>
            </a:r>
          </a:p>
          <a:p>
            <a:pPr lvl="0"/>
            <a:r>
              <a:rPr lang="fr-FR" dirty="0"/>
              <a:t>Exemples de références.</a:t>
            </a:r>
          </a:p>
          <a:p>
            <a:pPr lvl="0"/>
            <a:r>
              <a:rPr lang="fr-FR" dirty="0"/>
              <a:t>Exemples de références.</a:t>
            </a:r>
          </a:p>
          <a:p>
            <a:pPr lvl="0"/>
            <a:r>
              <a:rPr lang="fr-FR" dirty="0"/>
              <a:t>Exemples de références.</a:t>
            </a:r>
          </a:p>
        </p:txBody>
      </p:sp>
      <p:grpSp>
        <p:nvGrpSpPr>
          <p:cNvPr id="3" name="Group 4"/>
          <p:cNvGrpSpPr>
            <a:grpSpLocks noChangeAspect="1"/>
          </p:cNvGrpSpPr>
          <p:nvPr userDrawn="1"/>
        </p:nvGrpSpPr>
        <p:grpSpPr bwMode="auto">
          <a:xfrm>
            <a:off x="9561804" y="1117404"/>
            <a:ext cx="259420" cy="183287"/>
            <a:chOff x="841" y="545"/>
            <a:chExt cx="253" cy="220"/>
          </a:xfrm>
          <a:solidFill>
            <a:schemeClr val="accent1"/>
          </a:solidFill>
        </p:grpSpPr>
        <p:sp>
          <p:nvSpPr>
            <p:cNvPr id="5" name="Freeform 5"/>
            <p:cNvSpPr>
              <a:spLocks/>
            </p:cNvSpPr>
            <p:nvPr userDrawn="1"/>
          </p:nvSpPr>
          <p:spPr bwMode="auto">
            <a:xfrm>
              <a:off x="841" y="545"/>
              <a:ext cx="117" cy="220"/>
            </a:xfrm>
            <a:custGeom>
              <a:avLst/>
              <a:gdLst>
                <a:gd name="T0" fmla="*/ 22 w 48"/>
                <a:gd name="T1" fmla="*/ 41 h 90"/>
                <a:gd name="T2" fmla="*/ 33 w 48"/>
                <a:gd name="T3" fmla="*/ 25 h 90"/>
                <a:gd name="T4" fmla="*/ 33 w 48"/>
                <a:gd name="T5" fmla="*/ 0 h 90"/>
                <a:gd name="T6" fmla="*/ 0 w 48"/>
                <a:gd name="T7" fmla="*/ 49 h 90"/>
                <a:gd name="T8" fmla="*/ 0 w 48"/>
                <a:gd name="T9" fmla="*/ 90 h 90"/>
                <a:gd name="T10" fmla="*/ 48 w 48"/>
                <a:gd name="T11" fmla="*/ 90 h 90"/>
                <a:gd name="T12" fmla="*/ 48 w 48"/>
                <a:gd name="T13" fmla="*/ 49 h 90"/>
                <a:gd name="T14" fmla="*/ 22 w 48"/>
                <a:gd name="T15" fmla="*/ 49 h 90"/>
                <a:gd name="T16" fmla="*/ 22 w 48"/>
                <a:gd name="T17" fmla="*/ 41 h 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8" h="90">
                  <a:moveTo>
                    <a:pt x="22" y="41"/>
                  </a:moveTo>
                  <a:cubicBezTo>
                    <a:pt x="22" y="28"/>
                    <a:pt x="22" y="25"/>
                    <a:pt x="33" y="25"/>
                  </a:cubicBezTo>
                  <a:cubicBezTo>
                    <a:pt x="33" y="0"/>
                    <a:pt x="33" y="0"/>
                    <a:pt x="33" y="0"/>
                  </a:cubicBezTo>
                  <a:cubicBezTo>
                    <a:pt x="7" y="0"/>
                    <a:pt x="0" y="18"/>
                    <a:pt x="0" y="49"/>
                  </a:cubicBezTo>
                  <a:cubicBezTo>
                    <a:pt x="0" y="90"/>
                    <a:pt x="0" y="90"/>
                    <a:pt x="0" y="90"/>
                  </a:cubicBezTo>
                  <a:cubicBezTo>
                    <a:pt x="48" y="90"/>
                    <a:pt x="48" y="90"/>
                    <a:pt x="48" y="90"/>
                  </a:cubicBezTo>
                  <a:cubicBezTo>
                    <a:pt x="48" y="49"/>
                    <a:pt x="48" y="49"/>
                    <a:pt x="48" y="49"/>
                  </a:cubicBezTo>
                  <a:cubicBezTo>
                    <a:pt x="22" y="49"/>
                    <a:pt x="22" y="49"/>
                    <a:pt x="22" y="49"/>
                  </a:cubicBezTo>
                  <a:lnTo>
                    <a:pt x="22" y="4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sz="1800" dirty="0"/>
            </a:p>
          </p:txBody>
        </p:sp>
        <p:sp>
          <p:nvSpPr>
            <p:cNvPr id="7" name="Freeform 6"/>
            <p:cNvSpPr>
              <a:spLocks/>
            </p:cNvSpPr>
            <p:nvPr userDrawn="1"/>
          </p:nvSpPr>
          <p:spPr bwMode="auto">
            <a:xfrm>
              <a:off x="977" y="545"/>
              <a:ext cx="117" cy="220"/>
            </a:xfrm>
            <a:custGeom>
              <a:avLst/>
              <a:gdLst>
                <a:gd name="T0" fmla="*/ 22 w 48"/>
                <a:gd name="T1" fmla="*/ 49 h 90"/>
                <a:gd name="T2" fmla="*/ 22 w 48"/>
                <a:gd name="T3" fmla="*/ 41 h 90"/>
                <a:gd name="T4" fmla="*/ 33 w 48"/>
                <a:gd name="T5" fmla="*/ 25 h 90"/>
                <a:gd name="T6" fmla="*/ 33 w 48"/>
                <a:gd name="T7" fmla="*/ 0 h 90"/>
                <a:gd name="T8" fmla="*/ 0 w 48"/>
                <a:gd name="T9" fmla="*/ 49 h 90"/>
                <a:gd name="T10" fmla="*/ 0 w 48"/>
                <a:gd name="T11" fmla="*/ 90 h 90"/>
                <a:gd name="T12" fmla="*/ 48 w 48"/>
                <a:gd name="T13" fmla="*/ 90 h 90"/>
                <a:gd name="T14" fmla="*/ 48 w 48"/>
                <a:gd name="T15" fmla="*/ 49 h 90"/>
                <a:gd name="T16" fmla="*/ 22 w 48"/>
                <a:gd name="T17" fmla="*/ 49 h 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8" h="90">
                  <a:moveTo>
                    <a:pt x="22" y="49"/>
                  </a:moveTo>
                  <a:cubicBezTo>
                    <a:pt x="22" y="41"/>
                    <a:pt x="22" y="41"/>
                    <a:pt x="22" y="41"/>
                  </a:cubicBezTo>
                  <a:cubicBezTo>
                    <a:pt x="22" y="28"/>
                    <a:pt x="22" y="25"/>
                    <a:pt x="33" y="25"/>
                  </a:cubicBezTo>
                  <a:cubicBezTo>
                    <a:pt x="33" y="0"/>
                    <a:pt x="33" y="0"/>
                    <a:pt x="33" y="0"/>
                  </a:cubicBezTo>
                  <a:cubicBezTo>
                    <a:pt x="7" y="0"/>
                    <a:pt x="0" y="18"/>
                    <a:pt x="0" y="49"/>
                  </a:cubicBezTo>
                  <a:cubicBezTo>
                    <a:pt x="0" y="90"/>
                    <a:pt x="0" y="90"/>
                    <a:pt x="0" y="90"/>
                  </a:cubicBezTo>
                  <a:cubicBezTo>
                    <a:pt x="48" y="90"/>
                    <a:pt x="48" y="90"/>
                    <a:pt x="48" y="90"/>
                  </a:cubicBezTo>
                  <a:cubicBezTo>
                    <a:pt x="48" y="49"/>
                    <a:pt x="48" y="49"/>
                    <a:pt x="48" y="49"/>
                  </a:cubicBezTo>
                  <a:lnTo>
                    <a:pt x="22" y="4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sz="1800" dirty="0"/>
            </a:p>
          </p:txBody>
        </p:sp>
      </p:grpSp>
      <p:cxnSp>
        <p:nvCxnSpPr>
          <p:cNvPr id="15" name="Straight Connector 14"/>
          <p:cNvCxnSpPr/>
          <p:nvPr userDrawn="1"/>
        </p:nvCxnSpPr>
        <p:spPr>
          <a:xfrm>
            <a:off x="9425354" y="5069869"/>
            <a:ext cx="2343877" cy="0"/>
          </a:xfrm>
          <a:prstGeom prst="line">
            <a:avLst/>
          </a:prstGeom>
          <a:ln>
            <a:solidFill>
              <a:schemeClr val="accent6"/>
            </a:solidFill>
            <a:prstDash val="solid"/>
          </a:ln>
        </p:spPr>
        <p:style>
          <a:lnRef idx="1">
            <a:schemeClr val="accent1"/>
          </a:lnRef>
          <a:fillRef idx="0">
            <a:schemeClr val="accent1"/>
          </a:fillRef>
          <a:effectRef idx="0">
            <a:schemeClr val="accent1"/>
          </a:effectRef>
          <a:fontRef idx="minor">
            <a:schemeClr val="tx1"/>
          </a:fontRef>
        </p:style>
      </p:cxnSp>
      <p:sp>
        <p:nvSpPr>
          <p:cNvPr id="33" name="Text Placeholder 15"/>
          <p:cNvSpPr>
            <a:spLocks noGrp="1"/>
          </p:cNvSpPr>
          <p:nvPr>
            <p:ph type="body" sz="quarter" idx="39" hasCustomPrompt="1"/>
          </p:nvPr>
        </p:nvSpPr>
        <p:spPr>
          <a:xfrm>
            <a:off x="423985" y="112513"/>
            <a:ext cx="8859377" cy="550218"/>
          </a:xfrm>
          <a:prstGeom prst="rect">
            <a:avLst/>
          </a:prstGeom>
        </p:spPr>
        <p:txBody>
          <a:bodyPr lIns="0" anchor="t" anchorCtr="0">
            <a:noAutofit/>
          </a:bodyPr>
          <a:lstStyle>
            <a:lvl1pPr marL="0" indent="0">
              <a:lnSpc>
                <a:spcPct val="80000"/>
              </a:lnSpc>
              <a:buNone/>
              <a:defRPr kumimoji="0" lang="fr-FR" sz="2000" b="1" i="0" u="none" strike="noStrike" kern="1200" cap="none" spc="-50" normalizeH="0" baseline="0" dirty="0">
                <a:ln>
                  <a:noFill/>
                </a:ln>
                <a:solidFill>
                  <a:schemeClr val="tx1"/>
                </a:solidFill>
                <a:effectLst/>
                <a:uLnTx/>
                <a:uFillTx/>
                <a:latin typeface="Arial" pitchFamily="34" charset="0"/>
                <a:ea typeface="+mn-ea"/>
                <a:cs typeface="Arial" pitchFamily="34" charset="0"/>
              </a:defRPr>
            </a:lvl1pPr>
          </a:lstStyle>
          <a:p>
            <a:pPr lvl="0"/>
            <a:r>
              <a:rPr lang="fr-FR" dirty="0"/>
              <a:t>Titre de slide</a:t>
            </a:r>
          </a:p>
        </p:txBody>
      </p:sp>
      <p:sp>
        <p:nvSpPr>
          <p:cNvPr id="8" name="Text Placeholder 7"/>
          <p:cNvSpPr>
            <a:spLocks noGrp="1"/>
          </p:cNvSpPr>
          <p:nvPr>
            <p:ph type="body" sz="quarter" idx="67" hasCustomPrompt="1"/>
          </p:nvPr>
        </p:nvSpPr>
        <p:spPr>
          <a:xfrm>
            <a:off x="9425355" y="1438165"/>
            <a:ext cx="2342662" cy="2465547"/>
          </a:xfrm>
        </p:spPr>
        <p:txBody>
          <a:bodyPr>
            <a:spAutoFit/>
          </a:bodyPr>
          <a:lstStyle>
            <a:lvl1pPr>
              <a:defRPr sz="1200" i="1">
                <a:solidFill>
                  <a:schemeClr val="tx1"/>
                </a:solidFill>
                <a:latin typeface="Georgia" panose="02040502050405020303" pitchFamily="18" charset="0"/>
              </a:defRPr>
            </a:lvl1pPr>
            <a:lvl2pPr>
              <a:defRPr sz="1200" i="1">
                <a:latin typeface="Georgia" panose="02040502050405020303" pitchFamily="18" charset="0"/>
              </a:defRPr>
            </a:lvl2pPr>
            <a:lvl3pPr>
              <a:defRPr sz="1200" i="1">
                <a:latin typeface="Georgia" panose="02040502050405020303" pitchFamily="18" charset="0"/>
              </a:defRPr>
            </a:lvl3pPr>
            <a:lvl4pPr>
              <a:defRPr sz="1200" i="1">
                <a:latin typeface="Georgia" panose="02040502050405020303" pitchFamily="18" charset="0"/>
              </a:defRPr>
            </a:lvl4pPr>
            <a:lvl5pPr>
              <a:defRPr sz="1200" i="1">
                <a:latin typeface="Georgia" panose="02040502050405020303" pitchFamily="18" charset="0"/>
              </a:defRPr>
            </a:lvl5pPr>
          </a:lstStyle>
          <a:p>
            <a:pPr lvl="0"/>
            <a:r>
              <a:rPr lang="en-US" dirty="0"/>
              <a:t>Lorem ipsum dolor sit amet, consectetuer adipiscing elit. Maecenas porttitor congue massa. Fusce posuere, magna sed pulvinar ultricies, purus lectus malesuada libero, sit amet commodo magna eros quis urna.</a:t>
            </a:r>
          </a:p>
          <a:p>
            <a:pPr lvl="0"/>
            <a:endParaRPr lang="en-US" dirty="0"/>
          </a:p>
          <a:p>
            <a:pPr lvl="0"/>
            <a:r>
              <a:rPr lang="en-US" dirty="0"/>
              <a:t>Nunc viverra imperdiet enim. Fusce est. Vivamus a </a:t>
            </a:r>
            <a:r>
              <a:rPr lang="en-US" dirty="0" err="1"/>
              <a:t>tellus</a:t>
            </a:r>
            <a:r>
              <a:rPr lang="en-US" dirty="0"/>
              <a:t>.</a:t>
            </a:r>
          </a:p>
        </p:txBody>
      </p:sp>
      <p:grpSp>
        <p:nvGrpSpPr>
          <p:cNvPr id="34" name="Group 45"/>
          <p:cNvGrpSpPr/>
          <p:nvPr userDrawn="1"/>
        </p:nvGrpSpPr>
        <p:grpSpPr>
          <a:xfrm>
            <a:off x="423985" y="6560416"/>
            <a:ext cx="1656340" cy="216623"/>
            <a:chOff x="1667390" y="5261506"/>
            <a:chExt cx="2969477" cy="477982"/>
          </a:xfrm>
        </p:grpSpPr>
        <p:sp>
          <p:nvSpPr>
            <p:cNvPr id="43" name="Freeform 6"/>
            <p:cNvSpPr>
              <a:spLocks/>
            </p:cNvSpPr>
            <p:nvPr userDrawn="1"/>
          </p:nvSpPr>
          <p:spPr bwMode="auto">
            <a:xfrm>
              <a:off x="2954164" y="5600131"/>
              <a:ext cx="178429" cy="136752"/>
            </a:xfrm>
            <a:custGeom>
              <a:avLst/>
              <a:gdLst>
                <a:gd name="T0" fmla="*/ 40 w 58"/>
                <a:gd name="T1" fmla="*/ 44 h 44"/>
                <a:gd name="T2" fmla="*/ 39 w 58"/>
                <a:gd name="T3" fmla="*/ 0 h 44"/>
                <a:gd name="T4" fmla="*/ 56 w 58"/>
                <a:gd name="T5" fmla="*/ 3 h 44"/>
                <a:gd name="T6" fmla="*/ 57 w 58"/>
                <a:gd name="T7" fmla="*/ 9 h 44"/>
                <a:gd name="T8" fmla="*/ 39 w 58"/>
                <a:gd name="T9" fmla="*/ 3 h 44"/>
                <a:gd name="T10" fmla="*/ 40 w 58"/>
                <a:gd name="T11" fmla="*/ 41 h 44"/>
                <a:gd name="T12" fmla="*/ 57 w 58"/>
                <a:gd name="T13" fmla="*/ 35 h 44"/>
                <a:gd name="T14" fmla="*/ 58 w 58"/>
                <a:gd name="T15" fmla="*/ 38 h 44"/>
                <a:gd name="T16" fmla="*/ 40 w 58"/>
                <a:gd name="T17" fmla="*/ 44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8" h="44">
                  <a:moveTo>
                    <a:pt x="40" y="44"/>
                  </a:moveTo>
                  <a:cubicBezTo>
                    <a:pt x="0" y="44"/>
                    <a:pt x="3" y="0"/>
                    <a:pt x="39" y="0"/>
                  </a:cubicBezTo>
                  <a:cubicBezTo>
                    <a:pt x="45" y="0"/>
                    <a:pt x="50" y="1"/>
                    <a:pt x="56" y="3"/>
                  </a:cubicBezTo>
                  <a:cubicBezTo>
                    <a:pt x="57" y="9"/>
                    <a:pt x="57" y="9"/>
                    <a:pt x="57" y="9"/>
                  </a:cubicBezTo>
                  <a:cubicBezTo>
                    <a:pt x="54" y="8"/>
                    <a:pt x="48" y="3"/>
                    <a:pt x="39" y="3"/>
                  </a:cubicBezTo>
                  <a:cubicBezTo>
                    <a:pt x="12" y="3"/>
                    <a:pt x="15" y="41"/>
                    <a:pt x="40" y="41"/>
                  </a:cubicBezTo>
                  <a:cubicBezTo>
                    <a:pt x="48" y="41"/>
                    <a:pt x="52" y="39"/>
                    <a:pt x="57" y="35"/>
                  </a:cubicBezTo>
                  <a:cubicBezTo>
                    <a:pt x="58" y="38"/>
                    <a:pt x="58" y="38"/>
                    <a:pt x="58" y="38"/>
                  </a:cubicBezTo>
                  <a:cubicBezTo>
                    <a:pt x="53" y="42"/>
                    <a:pt x="47" y="44"/>
                    <a:pt x="40" y="44"/>
                  </a:cubicBezTo>
                </a:path>
              </a:pathLst>
            </a:custGeom>
            <a:solidFill>
              <a:srgbClr val="B2071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sz="1800" dirty="0">
                <a:latin typeface="Arial" panose="020B0604020202020204" pitchFamily="34" charset="0"/>
              </a:endParaRPr>
            </a:p>
          </p:txBody>
        </p:sp>
        <p:sp>
          <p:nvSpPr>
            <p:cNvPr id="57" name="Freeform 7"/>
            <p:cNvSpPr>
              <a:spLocks/>
            </p:cNvSpPr>
            <p:nvPr userDrawn="1"/>
          </p:nvSpPr>
          <p:spPr bwMode="auto">
            <a:xfrm>
              <a:off x="3382654" y="5596224"/>
              <a:ext cx="123728" cy="143264"/>
            </a:xfrm>
            <a:custGeom>
              <a:avLst/>
              <a:gdLst>
                <a:gd name="T0" fmla="*/ 0 w 40"/>
                <a:gd name="T1" fmla="*/ 0 h 46"/>
                <a:gd name="T2" fmla="*/ 37 w 40"/>
                <a:gd name="T3" fmla="*/ 35 h 46"/>
                <a:gd name="T4" fmla="*/ 37 w 40"/>
                <a:gd name="T5" fmla="*/ 5 h 46"/>
                <a:gd name="T6" fmla="*/ 36 w 40"/>
                <a:gd name="T7" fmla="*/ 1 h 46"/>
                <a:gd name="T8" fmla="*/ 40 w 40"/>
                <a:gd name="T9" fmla="*/ 1 h 46"/>
                <a:gd name="T10" fmla="*/ 40 w 40"/>
                <a:gd name="T11" fmla="*/ 5 h 46"/>
                <a:gd name="T12" fmla="*/ 40 w 40"/>
                <a:gd name="T13" fmla="*/ 46 h 46"/>
                <a:gd name="T14" fmla="*/ 38 w 40"/>
                <a:gd name="T15" fmla="*/ 46 h 46"/>
                <a:gd name="T16" fmla="*/ 0 w 40"/>
                <a:gd name="T17" fmla="*/ 10 h 46"/>
                <a:gd name="T18" fmla="*/ 0 w 40"/>
                <a:gd name="T19" fmla="*/ 0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0" h="46">
                  <a:moveTo>
                    <a:pt x="0" y="0"/>
                  </a:moveTo>
                  <a:cubicBezTo>
                    <a:pt x="37" y="35"/>
                    <a:pt x="37" y="35"/>
                    <a:pt x="37" y="35"/>
                  </a:cubicBezTo>
                  <a:cubicBezTo>
                    <a:pt x="37" y="5"/>
                    <a:pt x="37" y="5"/>
                    <a:pt x="37" y="5"/>
                  </a:cubicBezTo>
                  <a:cubicBezTo>
                    <a:pt x="37" y="3"/>
                    <a:pt x="36" y="1"/>
                    <a:pt x="36" y="1"/>
                  </a:cubicBezTo>
                  <a:cubicBezTo>
                    <a:pt x="40" y="1"/>
                    <a:pt x="40" y="1"/>
                    <a:pt x="40" y="1"/>
                  </a:cubicBezTo>
                  <a:cubicBezTo>
                    <a:pt x="40" y="1"/>
                    <a:pt x="40" y="3"/>
                    <a:pt x="40" y="5"/>
                  </a:cubicBezTo>
                  <a:cubicBezTo>
                    <a:pt x="40" y="46"/>
                    <a:pt x="40" y="46"/>
                    <a:pt x="40" y="46"/>
                  </a:cubicBezTo>
                  <a:cubicBezTo>
                    <a:pt x="38" y="46"/>
                    <a:pt x="38" y="46"/>
                    <a:pt x="38" y="46"/>
                  </a:cubicBezTo>
                  <a:cubicBezTo>
                    <a:pt x="0" y="10"/>
                    <a:pt x="0" y="10"/>
                    <a:pt x="0" y="10"/>
                  </a:cubicBezTo>
                  <a:lnTo>
                    <a:pt x="0" y="0"/>
                  </a:lnTo>
                  <a:close/>
                </a:path>
              </a:pathLst>
            </a:custGeom>
            <a:solidFill>
              <a:srgbClr val="B2071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sz="1800" dirty="0">
                <a:latin typeface="Arial" panose="020B0604020202020204" pitchFamily="34" charset="0"/>
              </a:endParaRPr>
            </a:p>
          </p:txBody>
        </p:sp>
        <p:sp>
          <p:nvSpPr>
            <p:cNvPr id="58" name="Freeform 8"/>
            <p:cNvSpPr>
              <a:spLocks/>
            </p:cNvSpPr>
            <p:nvPr userDrawn="1"/>
          </p:nvSpPr>
          <p:spPr bwMode="auto">
            <a:xfrm>
              <a:off x="3549361" y="5596224"/>
              <a:ext cx="117216" cy="143264"/>
            </a:xfrm>
            <a:custGeom>
              <a:avLst/>
              <a:gdLst>
                <a:gd name="T0" fmla="*/ 18 w 38"/>
                <a:gd name="T1" fmla="*/ 45 h 46"/>
                <a:gd name="T2" fmla="*/ 1 w 38"/>
                <a:gd name="T3" fmla="*/ 41 h 46"/>
                <a:gd name="T4" fmla="*/ 0 w 38"/>
                <a:gd name="T5" fmla="*/ 35 h 46"/>
                <a:gd name="T6" fmla="*/ 18 w 38"/>
                <a:gd name="T7" fmla="*/ 43 h 46"/>
                <a:gd name="T8" fmla="*/ 29 w 38"/>
                <a:gd name="T9" fmla="*/ 36 h 46"/>
                <a:gd name="T10" fmla="*/ 18 w 38"/>
                <a:gd name="T11" fmla="*/ 24 h 46"/>
                <a:gd name="T12" fmla="*/ 1 w 38"/>
                <a:gd name="T13" fmla="*/ 10 h 46"/>
                <a:gd name="T14" fmla="*/ 18 w 38"/>
                <a:gd name="T15" fmla="*/ 1 h 46"/>
                <a:gd name="T16" fmla="*/ 34 w 38"/>
                <a:gd name="T17" fmla="*/ 4 h 46"/>
                <a:gd name="T18" fmla="*/ 35 w 38"/>
                <a:gd name="T19" fmla="*/ 9 h 46"/>
                <a:gd name="T20" fmla="*/ 17 w 38"/>
                <a:gd name="T21" fmla="*/ 3 h 46"/>
                <a:gd name="T22" fmla="*/ 21 w 38"/>
                <a:gd name="T23" fmla="*/ 18 h 46"/>
                <a:gd name="T24" fmla="*/ 38 w 38"/>
                <a:gd name="T25" fmla="*/ 33 h 46"/>
                <a:gd name="T26" fmla="*/ 18 w 38"/>
                <a:gd name="T27" fmla="*/ 45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8" h="46">
                  <a:moveTo>
                    <a:pt x="18" y="45"/>
                  </a:moveTo>
                  <a:cubicBezTo>
                    <a:pt x="17" y="45"/>
                    <a:pt x="10" y="46"/>
                    <a:pt x="1" y="41"/>
                  </a:cubicBezTo>
                  <a:cubicBezTo>
                    <a:pt x="0" y="35"/>
                    <a:pt x="0" y="35"/>
                    <a:pt x="0" y="35"/>
                  </a:cubicBezTo>
                  <a:cubicBezTo>
                    <a:pt x="2" y="37"/>
                    <a:pt x="10" y="43"/>
                    <a:pt x="18" y="43"/>
                  </a:cubicBezTo>
                  <a:cubicBezTo>
                    <a:pt x="22" y="44"/>
                    <a:pt x="28" y="41"/>
                    <a:pt x="29" y="36"/>
                  </a:cubicBezTo>
                  <a:cubicBezTo>
                    <a:pt x="30" y="31"/>
                    <a:pt x="27" y="28"/>
                    <a:pt x="18" y="24"/>
                  </a:cubicBezTo>
                  <a:cubicBezTo>
                    <a:pt x="9" y="20"/>
                    <a:pt x="0" y="17"/>
                    <a:pt x="1" y="10"/>
                  </a:cubicBezTo>
                  <a:cubicBezTo>
                    <a:pt x="2" y="6"/>
                    <a:pt x="8" y="1"/>
                    <a:pt x="18" y="1"/>
                  </a:cubicBezTo>
                  <a:cubicBezTo>
                    <a:pt x="22" y="0"/>
                    <a:pt x="27" y="1"/>
                    <a:pt x="34" y="4"/>
                  </a:cubicBezTo>
                  <a:cubicBezTo>
                    <a:pt x="35" y="9"/>
                    <a:pt x="35" y="9"/>
                    <a:pt x="35" y="9"/>
                  </a:cubicBezTo>
                  <a:cubicBezTo>
                    <a:pt x="27" y="3"/>
                    <a:pt x="21" y="2"/>
                    <a:pt x="17" y="3"/>
                  </a:cubicBezTo>
                  <a:cubicBezTo>
                    <a:pt x="9" y="4"/>
                    <a:pt x="4" y="11"/>
                    <a:pt x="21" y="18"/>
                  </a:cubicBezTo>
                  <a:cubicBezTo>
                    <a:pt x="30" y="22"/>
                    <a:pt x="38" y="25"/>
                    <a:pt x="38" y="33"/>
                  </a:cubicBezTo>
                  <a:cubicBezTo>
                    <a:pt x="38" y="44"/>
                    <a:pt x="21" y="46"/>
                    <a:pt x="18" y="45"/>
                  </a:cubicBezTo>
                </a:path>
              </a:pathLst>
            </a:custGeom>
            <a:solidFill>
              <a:srgbClr val="B2071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sz="1800" dirty="0">
                <a:latin typeface="Arial" panose="020B0604020202020204" pitchFamily="34" charset="0"/>
              </a:endParaRPr>
            </a:p>
          </p:txBody>
        </p:sp>
        <p:sp>
          <p:nvSpPr>
            <p:cNvPr id="59" name="Freeform 9"/>
            <p:cNvSpPr>
              <a:spLocks/>
            </p:cNvSpPr>
            <p:nvPr userDrawn="1"/>
          </p:nvSpPr>
          <p:spPr bwMode="auto">
            <a:xfrm>
              <a:off x="3894498" y="5600131"/>
              <a:ext cx="97680" cy="136752"/>
            </a:xfrm>
            <a:custGeom>
              <a:avLst/>
              <a:gdLst>
                <a:gd name="T0" fmla="*/ 30 w 32"/>
                <a:gd name="T1" fmla="*/ 44 h 44"/>
                <a:gd name="T2" fmla="*/ 0 w 32"/>
                <a:gd name="T3" fmla="*/ 44 h 44"/>
                <a:gd name="T4" fmla="*/ 1 w 32"/>
                <a:gd name="T5" fmla="*/ 37 h 44"/>
                <a:gd name="T6" fmla="*/ 1 w 32"/>
                <a:gd name="T7" fmla="*/ 7 h 44"/>
                <a:gd name="T8" fmla="*/ 0 w 32"/>
                <a:gd name="T9" fmla="*/ 0 h 44"/>
                <a:gd name="T10" fmla="*/ 10 w 32"/>
                <a:gd name="T11" fmla="*/ 0 h 44"/>
                <a:gd name="T12" fmla="*/ 9 w 32"/>
                <a:gd name="T13" fmla="*/ 6 h 44"/>
                <a:gd name="T14" fmla="*/ 9 w 32"/>
                <a:gd name="T15" fmla="*/ 41 h 44"/>
                <a:gd name="T16" fmla="*/ 23 w 32"/>
                <a:gd name="T17" fmla="*/ 41 h 44"/>
                <a:gd name="T18" fmla="*/ 32 w 32"/>
                <a:gd name="T19" fmla="*/ 39 h 44"/>
                <a:gd name="T20" fmla="*/ 30 w 32"/>
                <a:gd name="T21" fmla="*/ 44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2" h="44">
                  <a:moveTo>
                    <a:pt x="30" y="44"/>
                  </a:moveTo>
                  <a:cubicBezTo>
                    <a:pt x="0" y="44"/>
                    <a:pt x="0" y="44"/>
                    <a:pt x="0" y="44"/>
                  </a:cubicBezTo>
                  <a:cubicBezTo>
                    <a:pt x="1" y="41"/>
                    <a:pt x="1" y="40"/>
                    <a:pt x="1" y="37"/>
                  </a:cubicBezTo>
                  <a:cubicBezTo>
                    <a:pt x="1" y="7"/>
                    <a:pt x="1" y="7"/>
                    <a:pt x="1" y="7"/>
                  </a:cubicBezTo>
                  <a:cubicBezTo>
                    <a:pt x="1" y="5"/>
                    <a:pt x="1" y="3"/>
                    <a:pt x="0" y="0"/>
                  </a:cubicBezTo>
                  <a:cubicBezTo>
                    <a:pt x="10" y="0"/>
                    <a:pt x="10" y="0"/>
                    <a:pt x="10" y="0"/>
                  </a:cubicBezTo>
                  <a:cubicBezTo>
                    <a:pt x="9" y="3"/>
                    <a:pt x="9" y="4"/>
                    <a:pt x="9" y="6"/>
                  </a:cubicBezTo>
                  <a:cubicBezTo>
                    <a:pt x="9" y="41"/>
                    <a:pt x="9" y="41"/>
                    <a:pt x="9" y="41"/>
                  </a:cubicBezTo>
                  <a:cubicBezTo>
                    <a:pt x="23" y="41"/>
                    <a:pt x="23" y="41"/>
                    <a:pt x="23" y="41"/>
                  </a:cubicBezTo>
                  <a:cubicBezTo>
                    <a:pt x="25" y="41"/>
                    <a:pt x="27" y="41"/>
                    <a:pt x="32" y="39"/>
                  </a:cubicBezTo>
                  <a:lnTo>
                    <a:pt x="30" y="44"/>
                  </a:lnTo>
                  <a:close/>
                </a:path>
              </a:pathLst>
            </a:custGeom>
            <a:solidFill>
              <a:srgbClr val="B2071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sz="1800" dirty="0">
                <a:latin typeface="Arial" panose="020B0604020202020204" pitchFamily="34" charset="0"/>
              </a:endParaRPr>
            </a:p>
          </p:txBody>
        </p:sp>
        <p:sp>
          <p:nvSpPr>
            <p:cNvPr id="60" name="Freeform 10"/>
            <p:cNvSpPr>
              <a:spLocks/>
            </p:cNvSpPr>
            <p:nvPr userDrawn="1"/>
          </p:nvSpPr>
          <p:spPr bwMode="auto">
            <a:xfrm>
              <a:off x="3989573" y="5600131"/>
              <a:ext cx="141962" cy="136752"/>
            </a:xfrm>
            <a:custGeom>
              <a:avLst/>
              <a:gdLst>
                <a:gd name="T0" fmla="*/ 38 w 46"/>
                <a:gd name="T1" fmla="*/ 2 h 44"/>
                <a:gd name="T2" fmla="*/ 27 w 46"/>
                <a:gd name="T3" fmla="*/ 2 h 44"/>
                <a:gd name="T4" fmla="*/ 27 w 46"/>
                <a:gd name="T5" fmla="*/ 37 h 44"/>
                <a:gd name="T6" fmla="*/ 28 w 46"/>
                <a:gd name="T7" fmla="*/ 44 h 44"/>
                <a:gd name="T8" fmla="*/ 18 w 46"/>
                <a:gd name="T9" fmla="*/ 44 h 44"/>
                <a:gd name="T10" fmla="*/ 19 w 46"/>
                <a:gd name="T11" fmla="*/ 37 h 44"/>
                <a:gd name="T12" fmla="*/ 19 w 46"/>
                <a:gd name="T13" fmla="*/ 2 h 44"/>
                <a:gd name="T14" fmla="*/ 8 w 46"/>
                <a:gd name="T15" fmla="*/ 2 h 44"/>
                <a:gd name="T16" fmla="*/ 0 w 46"/>
                <a:gd name="T17" fmla="*/ 4 h 44"/>
                <a:gd name="T18" fmla="*/ 2 w 46"/>
                <a:gd name="T19" fmla="*/ 0 h 44"/>
                <a:gd name="T20" fmla="*/ 44 w 46"/>
                <a:gd name="T21" fmla="*/ 0 h 44"/>
                <a:gd name="T22" fmla="*/ 46 w 46"/>
                <a:gd name="T23" fmla="*/ 4 h 44"/>
                <a:gd name="T24" fmla="*/ 38 w 46"/>
                <a:gd name="T25" fmla="*/ 2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6" h="44">
                  <a:moveTo>
                    <a:pt x="38" y="2"/>
                  </a:moveTo>
                  <a:cubicBezTo>
                    <a:pt x="27" y="2"/>
                    <a:pt x="27" y="2"/>
                    <a:pt x="27" y="2"/>
                  </a:cubicBezTo>
                  <a:cubicBezTo>
                    <a:pt x="27" y="37"/>
                    <a:pt x="27" y="37"/>
                    <a:pt x="27" y="37"/>
                  </a:cubicBezTo>
                  <a:cubicBezTo>
                    <a:pt x="27" y="40"/>
                    <a:pt x="27" y="41"/>
                    <a:pt x="28" y="44"/>
                  </a:cubicBezTo>
                  <a:cubicBezTo>
                    <a:pt x="18" y="44"/>
                    <a:pt x="18" y="44"/>
                    <a:pt x="18" y="44"/>
                  </a:cubicBezTo>
                  <a:cubicBezTo>
                    <a:pt x="19" y="41"/>
                    <a:pt x="19" y="39"/>
                    <a:pt x="19" y="37"/>
                  </a:cubicBezTo>
                  <a:cubicBezTo>
                    <a:pt x="19" y="2"/>
                    <a:pt x="19" y="2"/>
                    <a:pt x="19" y="2"/>
                  </a:cubicBezTo>
                  <a:cubicBezTo>
                    <a:pt x="8" y="2"/>
                    <a:pt x="8" y="2"/>
                    <a:pt x="8" y="2"/>
                  </a:cubicBezTo>
                  <a:cubicBezTo>
                    <a:pt x="6" y="2"/>
                    <a:pt x="5" y="2"/>
                    <a:pt x="0" y="4"/>
                  </a:cubicBezTo>
                  <a:cubicBezTo>
                    <a:pt x="2" y="0"/>
                    <a:pt x="2" y="0"/>
                    <a:pt x="2" y="0"/>
                  </a:cubicBezTo>
                  <a:cubicBezTo>
                    <a:pt x="44" y="0"/>
                    <a:pt x="44" y="0"/>
                    <a:pt x="44" y="0"/>
                  </a:cubicBezTo>
                  <a:cubicBezTo>
                    <a:pt x="46" y="4"/>
                    <a:pt x="46" y="4"/>
                    <a:pt x="46" y="4"/>
                  </a:cubicBezTo>
                  <a:cubicBezTo>
                    <a:pt x="41" y="2"/>
                    <a:pt x="40" y="2"/>
                    <a:pt x="38" y="2"/>
                  </a:cubicBezTo>
                </a:path>
              </a:pathLst>
            </a:custGeom>
            <a:solidFill>
              <a:srgbClr val="B2071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sz="1800" dirty="0">
                <a:latin typeface="Arial" panose="020B0604020202020204" pitchFamily="34" charset="0"/>
              </a:endParaRPr>
            </a:p>
          </p:txBody>
        </p:sp>
        <p:sp>
          <p:nvSpPr>
            <p:cNvPr id="61" name="Freeform 11"/>
            <p:cNvSpPr>
              <a:spLocks/>
            </p:cNvSpPr>
            <p:nvPr userDrawn="1"/>
          </p:nvSpPr>
          <p:spPr bwMode="auto">
            <a:xfrm>
              <a:off x="4165398" y="5600131"/>
              <a:ext cx="29955" cy="136752"/>
            </a:xfrm>
            <a:custGeom>
              <a:avLst/>
              <a:gdLst>
                <a:gd name="T0" fmla="*/ 0 w 10"/>
                <a:gd name="T1" fmla="*/ 44 h 44"/>
                <a:gd name="T2" fmla="*/ 1 w 10"/>
                <a:gd name="T3" fmla="*/ 37 h 44"/>
                <a:gd name="T4" fmla="*/ 1 w 10"/>
                <a:gd name="T5" fmla="*/ 6 h 44"/>
                <a:gd name="T6" fmla="*/ 0 w 10"/>
                <a:gd name="T7" fmla="*/ 0 h 44"/>
                <a:gd name="T8" fmla="*/ 10 w 10"/>
                <a:gd name="T9" fmla="*/ 0 h 44"/>
                <a:gd name="T10" fmla="*/ 9 w 10"/>
                <a:gd name="T11" fmla="*/ 6 h 44"/>
                <a:gd name="T12" fmla="*/ 9 w 10"/>
                <a:gd name="T13" fmla="*/ 37 h 44"/>
                <a:gd name="T14" fmla="*/ 10 w 10"/>
                <a:gd name="T15" fmla="*/ 44 h 44"/>
                <a:gd name="T16" fmla="*/ 0 w 10"/>
                <a:gd name="T17" fmla="*/ 44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0" h="44">
                  <a:moveTo>
                    <a:pt x="0" y="44"/>
                  </a:moveTo>
                  <a:cubicBezTo>
                    <a:pt x="1" y="41"/>
                    <a:pt x="1" y="39"/>
                    <a:pt x="1" y="37"/>
                  </a:cubicBezTo>
                  <a:cubicBezTo>
                    <a:pt x="1" y="6"/>
                    <a:pt x="1" y="6"/>
                    <a:pt x="1" y="6"/>
                  </a:cubicBezTo>
                  <a:cubicBezTo>
                    <a:pt x="1" y="4"/>
                    <a:pt x="1" y="3"/>
                    <a:pt x="0" y="0"/>
                  </a:cubicBezTo>
                  <a:cubicBezTo>
                    <a:pt x="10" y="0"/>
                    <a:pt x="10" y="0"/>
                    <a:pt x="10" y="0"/>
                  </a:cubicBezTo>
                  <a:cubicBezTo>
                    <a:pt x="9" y="3"/>
                    <a:pt x="9" y="4"/>
                    <a:pt x="9" y="6"/>
                  </a:cubicBezTo>
                  <a:cubicBezTo>
                    <a:pt x="9" y="37"/>
                    <a:pt x="9" y="37"/>
                    <a:pt x="9" y="37"/>
                  </a:cubicBezTo>
                  <a:cubicBezTo>
                    <a:pt x="9" y="39"/>
                    <a:pt x="9" y="41"/>
                    <a:pt x="10" y="44"/>
                  </a:cubicBezTo>
                  <a:lnTo>
                    <a:pt x="0" y="44"/>
                  </a:lnTo>
                  <a:close/>
                </a:path>
              </a:pathLst>
            </a:custGeom>
            <a:solidFill>
              <a:srgbClr val="B2071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sz="1800" dirty="0">
                <a:latin typeface="Arial" panose="020B0604020202020204" pitchFamily="34" charset="0"/>
              </a:endParaRPr>
            </a:p>
          </p:txBody>
        </p:sp>
        <p:sp>
          <p:nvSpPr>
            <p:cNvPr id="62" name="Freeform 12"/>
            <p:cNvSpPr>
              <a:spLocks/>
            </p:cNvSpPr>
            <p:nvPr userDrawn="1"/>
          </p:nvSpPr>
          <p:spPr bwMode="auto">
            <a:xfrm>
              <a:off x="4257868" y="5596224"/>
              <a:ext cx="131543" cy="143264"/>
            </a:xfrm>
            <a:custGeom>
              <a:avLst/>
              <a:gdLst>
                <a:gd name="T0" fmla="*/ 43 w 43"/>
                <a:gd name="T1" fmla="*/ 5 h 46"/>
                <a:gd name="T2" fmla="*/ 43 w 43"/>
                <a:gd name="T3" fmla="*/ 46 h 46"/>
                <a:gd name="T4" fmla="*/ 41 w 43"/>
                <a:gd name="T5" fmla="*/ 46 h 46"/>
                <a:gd name="T6" fmla="*/ 4 w 43"/>
                <a:gd name="T7" fmla="*/ 11 h 46"/>
                <a:gd name="T8" fmla="*/ 4 w 43"/>
                <a:gd name="T9" fmla="*/ 40 h 46"/>
                <a:gd name="T10" fmla="*/ 5 w 43"/>
                <a:gd name="T11" fmla="*/ 45 h 46"/>
                <a:gd name="T12" fmla="*/ 0 w 43"/>
                <a:gd name="T13" fmla="*/ 45 h 46"/>
                <a:gd name="T14" fmla="*/ 1 w 43"/>
                <a:gd name="T15" fmla="*/ 40 h 46"/>
                <a:gd name="T16" fmla="*/ 1 w 43"/>
                <a:gd name="T17" fmla="*/ 0 h 46"/>
                <a:gd name="T18" fmla="*/ 2 w 43"/>
                <a:gd name="T19" fmla="*/ 0 h 46"/>
                <a:gd name="T20" fmla="*/ 40 w 43"/>
                <a:gd name="T21" fmla="*/ 35 h 46"/>
                <a:gd name="T22" fmla="*/ 40 w 43"/>
                <a:gd name="T23" fmla="*/ 5 h 46"/>
                <a:gd name="T24" fmla="*/ 39 w 43"/>
                <a:gd name="T25" fmla="*/ 1 h 46"/>
                <a:gd name="T26" fmla="*/ 43 w 43"/>
                <a:gd name="T27" fmla="*/ 1 h 46"/>
                <a:gd name="T28" fmla="*/ 43 w 43"/>
                <a:gd name="T29" fmla="*/ 5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3" h="46">
                  <a:moveTo>
                    <a:pt x="43" y="5"/>
                  </a:moveTo>
                  <a:cubicBezTo>
                    <a:pt x="43" y="46"/>
                    <a:pt x="43" y="46"/>
                    <a:pt x="43" y="46"/>
                  </a:cubicBezTo>
                  <a:cubicBezTo>
                    <a:pt x="41" y="46"/>
                    <a:pt x="41" y="46"/>
                    <a:pt x="41" y="46"/>
                  </a:cubicBezTo>
                  <a:cubicBezTo>
                    <a:pt x="4" y="11"/>
                    <a:pt x="4" y="11"/>
                    <a:pt x="4" y="11"/>
                  </a:cubicBezTo>
                  <a:cubicBezTo>
                    <a:pt x="4" y="40"/>
                    <a:pt x="4" y="40"/>
                    <a:pt x="4" y="40"/>
                  </a:cubicBezTo>
                  <a:cubicBezTo>
                    <a:pt x="4" y="43"/>
                    <a:pt x="4" y="44"/>
                    <a:pt x="5" y="45"/>
                  </a:cubicBezTo>
                  <a:cubicBezTo>
                    <a:pt x="0" y="45"/>
                    <a:pt x="0" y="45"/>
                    <a:pt x="0" y="45"/>
                  </a:cubicBezTo>
                  <a:cubicBezTo>
                    <a:pt x="0" y="44"/>
                    <a:pt x="1" y="43"/>
                    <a:pt x="1" y="40"/>
                  </a:cubicBezTo>
                  <a:cubicBezTo>
                    <a:pt x="1" y="0"/>
                    <a:pt x="1" y="0"/>
                    <a:pt x="1" y="0"/>
                  </a:cubicBezTo>
                  <a:cubicBezTo>
                    <a:pt x="2" y="0"/>
                    <a:pt x="2" y="0"/>
                    <a:pt x="2" y="0"/>
                  </a:cubicBezTo>
                  <a:cubicBezTo>
                    <a:pt x="40" y="35"/>
                    <a:pt x="40" y="35"/>
                    <a:pt x="40" y="35"/>
                  </a:cubicBezTo>
                  <a:cubicBezTo>
                    <a:pt x="40" y="5"/>
                    <a:pt x="40" y="5"/>
                    <a:pt x="40" y="5"/>
                  </a:cubicBezTo>
                  <a:cubicBezTo>
                    <a:pt x="40" y="3"/>
                    <a:pt x="39" y="1"/>
                    <a:pt x="39" y="1"/>
                  </a:cubicBezTo>
                  <a:cubicBezTo>
                    <a:pt x="43" y="1"/>
                    <a:pt x="43" y="1"/>
                    <a:pt x="43" y="1"/>
                  </a:cubicBezTo>
                  <a:cubicBezTo>
                    <a:pt x="43" y="1"/>
                    <a:pt x="43" y="3"/>
                    <a:pt x="43" y="5"/>
                  </a:cubicBezTo>
                </a:path>
              </a:pathLst>
            </a:custGeom>
            <a:solidFill>
              <a:srgbClr val="B2071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sz="1800" dirty="0">
                <a:latin typeface="Arial" panose="020B0604020202020204" pitchFamily="34" charset="0"/>
              </a:endParaRPr>
            </a:p>
          </p:txBody>
        </p:sp>
        <p:sp>
          <p:nvSpPr>
            <p:cNvPr id="63" name="Freeform 13"/>
            <p:cNvSpPr>
              <a:spLocks/>
            </p:cNvSpPr>
            <p:nvPr userDrawn="1"/>
          </p:nvSpPr>
          <p:spPr bwMode="auto">
            <a:xfrm>
              <a:off x="1667390" y="5270623"/>
              <a:ext cx="194058" cy="260481"/>
            </a:xfrm>
            <a:custGeom>
              <a:avLst/>
              <a:gdLst>
                <a:gd name="T0" fmla="*/ 59 w 63"/>
                <a:gd name="T1" fmla="*/ 84 h 84"/>
                <a:gd name="T2" fmla="*/ 0 w 63"/>
                <a:gd name="T3" fmla="*/ 84 h 84"/>
                <a:gd name="T4" fmla="*/ 3 w 63"/>
                <a:gd name="T5" fmla="*/ 70 h 84"/>
                <a:gd name="T6" fmla="*/ 3 w 63"/>
                <a:gd name="T7" fmla="*/ 13 h 84"/>
                <a:gd name="T8" fmla="*/ 0 w 63"/>
                <a:gd name="T9" fmla="*/ 0 h 84"/>
                <a:gd name="T10" fmla="*/ 56 w 63"/>
                <a:gd name="T11" fmla="*/ 0 h 84"/>
                <a:gd name="T12" fmla="*/ 61 w 63"/>
                <a:gd name="T13" fmla="*/ 8 h 84"/>
                <a:gd name="T14" fmla="*/ 44 w 63"/>
                <a:gd name="T15" fmla="*/ 5 h 84"/>
                <a:gd name="T16" fmla="*/ 18 w 63"/>
                <a:gd name="T17" fmla="*/ 5 h 84"/>
                <a:gd name="T18" fmla="*/ 18 w 63"/>
                <a:gd name="T19" fmla="*/ 38 h 84"/>
                <a:gd name="T20" fmla="*/ 54 w 63"/>
                <a:gd name="T21" fmla="*/ 38 h 84"/>
                <a:gd name="T22" fmla="*/ 52 w 63"/>
                <a:gd name="T23" fmla="*/ 43 h 84"/>
                <a:gd name="T24" fmla="*/ 18 w 63"/>
                <a:gd name="T25" fmla="*/ 43 h 84"/>
                <a:gd name="T26" fmla="*/ 18 w 63"/>
                <a:gd name="T27" fmla="*/ 79 h 84"/>
                <a:gd name="T28" fmla="*/ 46 w 63"/>
                <a:gd name="T29" fmla="*/ 79 h 84"/>
                <a:gd name="T30" fmla="*/ 63 w 63"/>
                <a:gd name="T31" fmla="*/ 76 h 84"/>
                <a:gd name="T32" fmla="*/ 59 w 63"/>
                <a:gd name="T33" fmla="*/ 84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3" h="84">
                  <a:moveTo>
                    <a:pt x="59" y="84"/>
                  </a:moveTo>
                  <a:cubicBezTo>
                    <a:pt x="0" y="84"/>
                    <a:pt x="0" y="84"/>
                    <a:pt x="0" y="84"/>
                  </a:cubicBezTo>
                  <a:cubicBezTo>
                    <a:pt x="3" y="78"/>
                    <a:pt x="3" y="77"/>
                    <a:pt x="3" y="70"/>
                  </a:cubicBezTo>
                  <a:cubicBezTo>
                    <a:pt x="3" y="13"/>
                    <a:pt x="3" y="13"/>
                    <a:pt x="3" y="13"/>
                  </a:cubicBezTo>
                  <a:cubicBezTo>
                    <a:pt x="3" y="9"/>
                    <a:pt x="3" y="5"/>
                    <a:pt x="0" y="0"/>
                  </a:cubicBezTo>
                  <a:cubicBezTo>
                    <a:pt x="56" y="0"/>
                    <a:pt x="56" y="0"/>
                    <a:pt x="56" y="0"/>
                  </a:cubicBezTo>
                  <a:cubicBezTo>
                    <a:pt x="61" y="8"/>
                    <a:pt x="61" y="8"/>
                    <a:pt x="61" y="8"/>
                  </a:cubicBezTo>
                  <a:cubicBezTo>
                    <a:pt x="50" y="4"/>
                    <a:pt x="48" y="5"/>
                    <a:pt x="44" y="5"/>
                  </a:cubicBezTo>
                  <a:cubicBezTo>
                    <a:pt x="18" y="5"/>
                    <a:pt x="18" y="5"/>
                    <a:pt x="18" y="5"/>
                  </a:cubicBezTo>
                  <a:cubicBezTo>
                    <a:pt x="18" y="38"/>
                    <a:pt x="18" y="38"/>
                    <a:pt x="18" y="38"/>
                  </a:cubicBezTo>
                  <a:cubicBezTo>
                    <a:pt x="54" y="38"/>
                    <a:pt x="54" y="38"/>
                    <a:pt x="54" y="38"/>
                  </a:cubicBezTo>
                  <a:cubicBezTo>
                    <a:pt x="52" y="43"/>
                    <a:pt x="52" y="43"/>
                    <a:pt x="52" y="43"/>
                  </a:cubicBezTo>
                  <a:cubicBezTo>
                    <a:pt x="18" y="43"/>
                    <a:pt x="18" y="43"/>
                    <a:pt x="18" y="43"/>
                  </a:cubicBezTo>
                  <a:cubicBezTo>
                    <a:pt x="18" y="79"/>
                    <a:pt x="18" y="79"/>
                    <a:pt x="18" y="79"/>
                  </a:cubicBezTo>
                  <a:cubicBezTo>
                    <a:pt x="46" y="79"/>
                    <a:pt x="46" y="79"/>
                    <a:pt x="46" y="79"/>
                  </a:cubicBezTo>
                  <a:cubicBezTo>
                    <a:pt x="50" y="79"/>
                    <a:pt x="52" y="79"/>
                    <a:pt x="63" y="76"/>
                  </a:cubicBezTo>
                  <a:lnTo>
                    <a:pt x="59" y="84"/>
                  </a:lnTo>
                  <a:close/>
                </a:path>
              </a:pathLst>
            </a:custGeom>
            <a:solidFill>
              <a:srgbClr val="B2071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sz="1800" dirty="0">
                <a:latin typeface="Arial" panose="020B0604020202020204" pitchFamily="34" charset="0"/>
              </a:endParaRPr>
            </a:p>
          </p:txBody>
        </p:sp>
        <p:sp>
          <p:nvSpPr>
            <p:cNvPr id="64" name="Freeform 14"/>
            <p:cNvSpPr>
              <a:spLocks/>
            </p:cNvSpPr>
            <p:nvPr userDrawn="1"/>
          </p:nvSpPr>
          <p:spPr bwMode="auto">
            <a:xfrm>
              <a:off x="1950011" y="5270623"/>
              <a:ext cx="274807" cy="266993"/>
            </a:xfrm>
            <a:custGeom>
              <a:avLst/>
              <a:gdLst>
                <a:gd name="T0" fmla="*/ 87 w 89"/>
                <a:gd name="T1" fmla="*/ 8 h 86"/>
                <a:gd name="T2" fmla="*/ 87 w 89"/>
                <a:gd name="T3" fmla="*/ 51 h 86"/>
                <a:gd name="T4" fmla="*/ 46 w 89"/>
                <a:gd name="T5" fmla="*/ 86 h 86"/>
                <a:gd name="T6" fmla="*/ 2 w 89"/>
                <a:gd name="T7" fmla="*/ 51 h 86"/>
                <a:gd name="T8" fmla="*/ 2 w 89"/>
                <a:gd name="T9" fmla="*/ 13 h 86"/>
                <a:gd name="T10" fmla="*/ 0 w 89"/>
                <a:gd name="T11" fmla="*/ 0 h 86"/>
                <a:gd name="T12" fmla="*/ 20 w 89"/>
                <a:gd name="T13" fmla="*/ 0 h 86"/>
                <a:gd name="T14" fmla="*/ 18 w 89"/>
                <a:gd name="T15" fmla="*/ 13 h 86"/>
                <a:gd name="T16" fmla="*/ 18 w 89"/>
                <a:gd name="T17" fmla="*/ 51 h 86"/>
                <a:gd name="T18" fmla="*/ 49 w 89"/>
                <a:gd name="T19" fmla="*/ 79 h 86"/>
                <a:gd name="T20" fmla="*/ 81 w 89"/>
                <a:gd name="T21" fmla="*/ 51 h 86"/>
                <a:gd name="T22" fmla="*/ 81 w 89"/>
                <a:gd name="T23" fmla="*/ 8 h 86"/>
                <a:gd name="T24" fmla="*/ 80 w 89"/>
                <a:gd name="T25" fmla="*/ 0 h 86"/>
                <a:gd name="T26" fmla="*/ 89 w 89"/>
                <a:gd name="T27" fmla="*/ 0 h 86"/>
                <a:gd name="T28" fmla="*/ 87 w 89"/>
                <a:gd name="T29" fmla="*/ 8 h 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89" h="86">
                  <a:moveTo>
                    <a:pt x="87" y="8"/>
                  </a:moveTo>
                  <a:cubicBezTo>
                    <a:pt x="87" y="51"/>
                    <a:pt x="87" y="51"/>
                    <a:pt x="87" y="51"/>
                  </a:cubicBezTo>
                  <a:cubicBezTo>
                    <a:pt x="87" y="75"/>
                    <a:pt x="70" y="86"/>
                    <a:pt x="46" y="86"/>
                  </a:cubicBezTo>
                  <a:cubicBezTo>
                    <a:pt x="23" y="86"/>
                    <a:pt x="2" y="78"/>
                    <a:pt x="2" y="51"/>
                  </a:cubicBezTo>
                  <a:cubicBezTo>
                    <a:pt x="2" y="13"/>
                    <a:pt x="2" y="13"/>
                    <a:pt x="2" y="13"/>
                  </a:cubicBezTo>
                  <a:cubicBezTo>
                    <a:pt x="2" y="9"/>
                    <a:pt x="3" y="5"/>
                    <a:pt x="0" y="0"/>
                  </a:cubicBezTo>
                  <a:cubicBezTo>
                    <a:pt x="20" y="0"/>
                    <a:pt x="20" y="0"/>
                    <a:pt x="20" y="0"/>
                  </a:cubicBezTo>
                  <a:cubicBezTo>
                    <a:pt x="18" y="5"/>
                    <a:pt x="18" y="8"/>
                    <a:pt x="18" y="13"/>
                  </a:cubicBezTo>
                  <a:cubicBezTo>
                    <a:pt x="18" y="51"/>
                    <a:pt x="18" y="51"/>
                    <a:pt x="18" y="51"/>
                  </a:cubicBezTo>
                  <a:cubicBezTo>
                    <a:pt x="18" y="73"/>
                    <a:pt x="32" y="79"/>
                    <a:pt x="49" y="79"/>
                  </a:cubicBezTo>
                  <a:cubicBezTo>
                    <a:pt x="69" y="79"/>
                    <a:pt x="81" y="70"/>
                    <a:pt x="81" y="51"/>
                  </a:cubicBezTo>
                  <a:cubicBezTo>
                    <a:pt x="81" y="8"/>
                    <a:pt x="81" y="8"/>
                    <a:pt x="81" y="8"/>
                  </a:cubicBezTo>
                  <a:cubicBezTo>
                    <a:pt x="81" y="4"/>
                    <a:pt x="80" y="1"/>
                    <a:pt x="80" y="0"/>
                  </a:cubicBezTo>
                  <a:cubicBezTo>
                    <a:pt x="89" y="0"/>
                    <a:pt x="89" y="0"/>
                    <a:pt x="89" y="0"/>
                  </a:cubicBezTo>
                  <a:cubicBezTo>
                    <a:pt x="88" y="1"/>
                    <a:pt x="87" y="4"/>
                    <a:pt x="87" y="8"/>
                  </a:cubicBezTo>
                </a:path>
              </a:pathLst>
            </a:custGeom>
            <a:solidFill>
              <a:srgbClr val="B2071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sz="1800" dirty="0">
                <a:latin typeface="Arial" panose="020B0604020202020204" pitchFamily="34" charset="0"/>
              </a:endParaRPr>
            </a:p>
          </p:txBody>
        </p:sp>
        <p:sp>
          <p:nvSpPr>
            <p:cNvPr id="65" name="Freeform 15"/>
            <p:cNvSpPr>
              <a:spLocks/>
            </p:cNvSpPr>
            <p:nvPr userDrawn="1"/>
          </p:nvSpPr>
          <p:spPr bwMode="auto">
            <a:xfrm>
              <a:off x="4054694" y="5270623"/>
              <a:ext cx="273504" cy="266993"/>
            </a:xfrm>
            <a:custGeom>
              <a:avLst/>
              <a:gdLst>
                <a:gd name="T0" fmla="*/ 88 w 89"/>
                <a:gd name="T1" fmla="*/ 8 h 86"/>
                <a:gd name="T2" fmla="*/ 88 w 89"/>
                <a:gd name="T3" fmla="*/ 51 h 86"/>
                <a:gd name="T4" fmla="*/ 47 w 89"/>
                <a:gd name="T5" fmla="*/ 86 h 86"/>
                <a:gd name="T6" fmla="*/ 3 w 89"/>
                <a:gd name="T7" fmla="*/ 51 h 86"/>
                <a:gd name="T8" fmla="*/ 3 w 89"/>
                <a:gd name="T9" fmla="*/ 13 h 86"/>
                <a:gd name="T10" fmla="*/ 0 w 89"/>
                <a:gd name="T11" fmla="*/ 0 h 86"/>
                <a:gd name="T12" fmla="*/ 21 w 89"/>
                <a:gd name="T13" fmla="*/ 0 h 86"/>
                <a:gd name="T14" fmla="*/ 19 w 89"/>
                <a:gd name="T15" fmla="*/ 13 h 86"/>
                <a:gd name="T16" fmla="*/ 19 w 89"/>
                <a:gd name="T17" fmla="*/ 51 h 86"/>
                <a:gd name="T18" fmla="*/ 50 w 89"/>
                <a:gd name="T19" fmla="*/ 79 h 86"/>
                <a:gd name="T20" fmla="*/ 82 w 89"/>
                <a:gd name="T21" fmla="*/ 51 h 86"/>
                <a:gd name="T22" fmla="*/ 82 w 89"/>
                <a:gd name="T23" fmla="*/ 8 h 86"/>
                <a:gd name="T24" fmla="*/ 81 w 89"/>
                <a:gd name="T25" fmla="*/ 0 h 86"/>
                <a:gd name="T26" fmla="*/ 89 w 89"/>
                <a:gd name="T27" fmla="*/ 0 h 86"/>
                <a:gd name="T28" fmla="*/ 88 w 89"/>
                <a:gd name="T29" fmla="*/ 8 h 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89" h="86">
                  <a:moveTo>
                    <a:pt x="88" y="8"/>
                  </a:moveTo>
                  <a:cubicBezTo>
                    <a:pt x="88" y="51"/>
                    <a:pt x="88" y="51"/>
                    <a:pt x="88" y="51"/>
                  </a:cubicBezTo>
                  <a:cubicBezTo>
                    <a:pt x="88" y="75"/>
                    <a:pt x="71" y="86"/>
                    <a:pt x="47" y="86"/>
                  </a:cubicBezTo>
                  <a:cubicBezTo>
                    <a:pt x="24" y="86"/>
                    <a:pt x="3" y="78"/>
                    <a:pt x="3" y="51"/>
                  </a:cubicBezTo>
                  <a:cubicBezTo>
                    <a:pt x="3" y="13"/>
                    <a:pt x="3" y="13"/>
                    <a:pt x="3" y="13"/>
                  </a:cubicBezTo>
                  <a:cubicBezTo>
                    <a:pt x="3" y="9"/>
                    <a:pt x="3" y="5"/>
                    <a:pt x="0" y="0"/>
                  </a:cubicBezTo>
                  <a:cubicBezTo>
                    <a:pt x="21" y="0"/>
                    <a:pt x="21" y="0"/>
                    <a:pt x="21" y="0"/>
                  </a:cubicBezTo>
                  <a:cubicBezTo>
                    <a:pt x="19" y="5"/>
                    <a:pt x="19" y="8"/>
                    <a:pt x="19" y="13"/>
                  </a:cubicBezTo>
                  <a:cubicBezTo>
                    <a:pt x="19" y="51"/>
                    <a:pt x="19" y="51"/>
                    <a:pt x="19" y="51"/>
                  </a:cubicBezTo>
                  <a:cubicBezTo>
                    <a:pt x="19" y="73"/>
                    <a:pt x="33" y="79"/>
                    <a:pt x="50" y="79"/>
                  </a:cubicBezTo>
                  <a:cubicBezTo>
                    <a:pt x="69" y="79"/>
                    <a:pt x="82" y="70"/>
                    <a:pt x="82" y="51"/>
                  </a:cubicBezTo>
                  <a:cubicBezTo>
                    <a:pt x="82" y="8"/>
                    <a:pt x="82" y="8"/>
                    <a:pt x="82" y="8"/>
                  </a:cubicBezTo>
                  <a:cubicBezTo>
                    <a:pt x="82" y="4"/>
                    <a:pt x="81" y="1"/>
                    <a:pt x="81" y="0"/>
                  </a:cubicBezTo>
                  <a:cubicBezTo>
                    <a:pt x="89" y="0"/>
                    <a:pt x="89" y="0"/>
                    <a:pt x="89" y="0"/>
                  </a:cubicBezTo>
                  <a:cubicBezTo>
                    <a:pt x="89" y="1"/>
                    <a:pt x="88" y="4"/>
                    <a:pt x="88" y="8"/>
                  </a:cubicBezTo>
                </a:path>
              </a:pathLst>
            </a:custGeom>
            <a:solidFill>
              <a:srgbClr val="B2071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sz="1800" dirty="0">
                <a:latin typeface="Arial" panose="020B0604020202020204" pitchFamily="34" charset="0"/>
              </a:endParaRPr>
            </a:p>
          </p:txBody>
        </p:sp>
        <p:sp>
          <p:nvSpPr>
            <p:cNvPr id="66" name="Freeform 16"/>
            <p:cNvSpPr>
              <a:spLocks/>
            </p:cNvSpPr>
            <p:nvPr userDrawn="1"/>
          </p:nvSpPr>
          <p:spPr bwMode="auto">
            <a:xfrm>
              <a:off x="2322498" y="5261506"/>
              <a:ext cx="259178" cy="269597"/>
            </a:xfrm>
            <a:custGeom>
              <a:avLst/>
              <a:gdLst>
                <a:gd name="T0" fmla="*/ 18 w 84"/>
                <a:gd name="T1" fmla="*/ 7 h 87"/>
                <a:gd name="T2" fmla="*/ 18 w 84"/>
                <a:gd name="T3" fmla="*/ 73 h 87"/>
                <a:gd name="T4" fmla="*/ 21 w 84"/>
                <a:gd name="T5" fmla="*/ 87 h 87"/>
                <a:gd name="T6" fmla="*/ 0 w 84"/>
                <a:gd name="T7" fmla="*/ 87 h 87"/>
                <a:gd name="T8" fmla="*/ 3 w 84"/>
                <a:gd name="T9" fmla="*/ 73 h 87"/>
                <a:gd name="T10" fmla="*/ 3 w 84"/>
                <a:gd name="T11" fmla="*/ 16 h 87"/>
                <a:gd name="T12" fmla="*/ 0 w 84"/>
                <a:gd name="T13" fmla="*/ 3 h 87"/>
                <a:gd name="T14" fmla="*/ 17 w 84"/>
                <a:gd name="T15" fmla="*/ 3 h 87"/>
                <a:gd name="T16" fmla="*/ 21 w 84"/>
                <a:gd name="T17" fmla="*/ 3 h 87"/>
                <a:gd name="T18" fmla="*/ 67 w 84"/>
                <a:gd name="T19" fmla="*/ 27 h 87"/>
                <a:gd name="T20" fmla="*/ 40 w 84"/>
                <a:gd name="T21" fmla="*/ 51 h 87"/>
                <a:gd name="T22" fmla="*/ 84 w 84"/>
                <a:gd name="T23" fmla="*/ 87 h 87"/>
                <a:gd name="T24" fmla="*/ 60 w 84"/>
                <a:gd name="T25" fmla="*/ 87 h 87"/>
                <a:gd name="T26" fmla="*/ 24 w 84"/>
                <a:gd name="T27" fmla="*/ 49 h 87"/>
                <a:gd name="T28" fmla="*/ 24 w 84"/>
                <a:gd name="T29" fmla="*/ 47 h 87"/>
                <a:gd name="T30" fmla="*/ 30 w 84"/>
                <a:gd name="T31" fmla="*/ 47 h 87"/>
                <a:gd name="T32" fmla="*/ 51 w 84"/>
                <a:gd name="T33" fmla="*/ 27 h 87"/>
                <a:gd name="T34" fmla="*/ 24 w 84"/>
                <a:gd name="T35" fmla="*/ 7 h 87"/>
                <a:gd name="T36" fmla="*/ 18 w 84"/>
                <a:gd name="T37" fmla="*/ 7 h 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84" h="87">
                  <a:moveTo>
                    <a:pt x="18" y="7"/>
                  </a:moveTo>
                  <a:cubicBezTo>
                    <a:pt x="18" y="73"/>
                    <a:pt x="18" y="73"/>
                    <a:pt x="18" y="73"/>
                  </a:cubicBezTo>
                  <a:cubicBezTo>
                    <a:pt x="18" y="78"/>
                    <a:pt x="18" y="81"/>
                    <a:pt x="21" y="87"/>
                  </a:cubicBezTo>
                  <a:cubicBezTo>
                    <a:pt x="0" y="87"/>
                    <a:pt x="0" y="87"/>
                    <a:pt x="0" y="87"/>
                  </a:cubicBezTo>
                  <a:cubicBezTo>
                    <a:pt x="3" y="81"/>
                    <a:pt x="3" y="78"/>
                    <a:pt x="3" y="73"/>
                  </a:cubicBezTo>
                  <a:cubicBezTo>
                    <a:pt x="3" y="16"/>
                    <a:pt x="3" y="16"/>
                    <a:pt x="3" y="16"/>
                  </a:cubicBezTo>
                  <a:cubicBezTo>
                    <a:pt x="3" y="12"/>
                    <a:pt x="3" y="8"/>
                    <a:pt x="0" y="3"/>
                  </a:cubicBezTo>
                  <a:cubicBezTo>
                    <a:pt x="17" y="3"/>
                    <a:pt x="17" y="3"/>
                    <a:pt x="17" y="3"/>
                  </a:cubicBezTo>
                  <a:cubicBezTo>
                    <a:pt x="21" y="3"/>
                    <a:pt x="21" y="3"/>
                    <a:pt x="21" y="3"/>
                  </a:cubicBezTo>
                  <a:cubicBezTo>
                    <a:pt x="32" y="3"/>
                    <a:pt x="67" y="0"/>
                    <a:pt x="67" y="27"/>
                  </a:cubicBezTo>
                  <a:cubicBezTo>
                    <a:pt x="67" y="38"/>
                    <a:pt x="57" y="51"/>
                    <a:pt x="40" y="51"/>
                  </a:cubicBezTo>
                  <a:cubicBezTo>
                    <a:pt x="53" y="64"/>
                    <a:pt x="61" y="70"/>
                    <a:pt x="84" y="87"/>
                  </a:cubicBezTo>
                  <a:cubicBezTo>
                    <a:pt x="60" y="87"/>
                    <a:pt x="60" y="87"/>
                    <a:pt x="60" y="87"/>
                  </a:cubicBezTo>
                  <a:cubicBezTo>
                    <a:pt x="44" y="71"/>
                    <a:pt x="37" y="64"/>
                    <a:pt x="24" y="49"/>
                  </a:cubicBezTo>
                  <a:cubicBezTo>
                    <a:pt x="24" y="47"/>
                    <a:pt x="24" y="47"/>
                    <a:pt x="24" y="47"/>
                  </a:cubicBezTo>
                  <a:cubicBezTo>
                    <a:pt x="30" y="47"/>
                    <a:pt x="30" y="47"/>
                    <a:pt x="30" y="47"/>
                  </a:cubicBezTo>
                  <a:cubicBezTo>
                    <a:pt x="44" y="47"/>
                    <a:pt x="51" y="37"/>
                    <a:pt x="51" y="27"/>
                  </a:cubicBezTo>
                  <a:cubicBezTo>
                    <a:pt x="51" y="12"/>
                    <a:pt x="41" y="7"/>
                    <a:pt x="24" y="7"/>
                  </a:cubicBezTo>
                  <a:lnTo>
                    <a:pt x="18" y="7"/>
                  </a:lnTo>
                  <a:close/>
                </a:path>
              </a:pathLst>
            </a:custGeom>
            <a:solidFill>
              <a:srgbClr val="B2071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sz="1800" dirty="0">
                <a:latin typeface="Arial" panose="020B0604020202020204" pitchFamily="34" charset="0"/>
              </a:endParaRPr>
            </a:p>
          </p:txBody>
        </p:sp>
        <p:sp>
          <p:nvSpPr>
            <p:cNvPr id="67" name="Freeform 17"/>
            <p:cNvSpPr>
              <a:spLocks/>
            </p:cNvSpPr>
            <p:nvPr userDrawn="1"/>
          </p:nvSpPr>
          <p:spPr bwMode="auto">
            <a:xfrm>
              <a:off x="2960676" y="5264111"/>
              <a:ext cx="347741" cy="269597"/>
            </a:xfrm>
            <a:custGeom>
              <a:avLst/>
              <a:gdLst>
                <a:gd name="T0" fmla="*/ 111 w 113"/>
                <a:gd name="T1" fmla="*/ 56 h 87"/>
                <a:gd name="T2" fmla="*/ 111 w 113"/>
                <a:gd name="T3" fmla="*/ 81 h 87"/>
                <a:gd name="T4" fmla="*/ 74 w 113"/>
                <a:gd name="T5" fmla="*/ 87 h 87"/>
                <a:gd name="T6" fmla="*/ 75 w 113"/>
                <a:gd name="T7" fmla="*/ 0 h 87"/>
                <a:gd name="T8" fmla="*/ 109 w 113"/>
                <a:gd name="T9" fmla="*/ 8 h 87"/>
                <a:gd name="T10" fmla="*/ 109 w 113"/>
                <a:gd name="T11" fmla="*/ 20 h 87"/>
                <a:gd name="T12" fmla="*/ 75 w 113"/>
                <a:gd name="T13" fmla="*/ 6 h 87"/>
                <a:gd name="T14" fmla="*/ 77 w 113"/>
                <a:gd name="T15" fmla="*/ 81 h 87"/>
                <a:gd name="T16" fmla="*/ 95 w 113"/>
                <a:gd name="T17" fmla="*/ 78 h 87"/>
                <a:gd name="T18" fmla="*/ 95 w 113"/>
                <a:gd name="T19" fmla="*/ 56 h 87"/>
                <a:gd name="T20" fmla="*/ 93 w 113"/>
                <a:gd name="T21" fmla="*/ 46 h 87"/>
                <a:gd name="T22" fmla="*/ 113 w 113"/>
                <a:gd name="T23" fmla="*/ 46 h 87"/>
                <a:gd name="T24" fmla="*/ 111 w 113"/>
                <a:gd name="T25" fmla="*/ 56 h 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13" h="87">
                  <a:moveTo>
                    <a:pt x="111" y="56"/>
                  </a:moveTo>
                  <a:cubicBezTo>
                    <a:pt x="111" y="81"/>
                    <a:pt x="111" y="81"/>
                    <a:pt x="111" y="81"/>
                  </a:cubicBezTo>
                  <a:cubicBezTo>
                    <a:pt x="101" y="85"/>
                    <a:pt x="87" y="87"/>
                    <a:pt x="74" y="87"/>
                  </a:cubicBezTo>
                  <a:cubicBezTo>
                    <a:pt x="0" y="87"/>
                    <a:pt x="4" y="1"/>
                    <a:pt x="75" y="0"/>
                  </a:cubicBezTo>
                  <a:cubicBezTo>
                    <a:pt x="86" y="0"/>
                    <a:pt x="98" y="3"/>
                    <a:pt x="109" y="8"/>
                  </a:cubicBezTo>
                  <a:cubicBezTo>
                    <a:pt x="109" y="20"/>
                    <a:pt x="109" y="20"/>
                    <a:pt x="109" y="20"/>
                  </a:cubicBezTo>
                  <a:cubicBezTo>
                    <a:pt x="105" y="16"/>
                    <a:pt x="92" y="6"/>
                    <a:pt x="75" y="6"/>
                  </a:cubicBezTo>
                  <a:cubicBezTo>
                    <a:pt x="22" y="6"/>
                    <a:pt x="26" y="81"/>
                    <a:pt x="77" y="81"/>
                  </a:cubicBezTo>
                  <a:cubicBezTo>
                    <a:pt x="84" y="81"/>
                    <a:pt x="89" y="81"/>
                    <a:pt x="95" y="78"/>
                  </a:cubicBezTo>
                  <a:cubicBezTo>
                    <a:pt x="95" y="56"/>
                    <a:pt x="95" y="56"/>
                    <a:pt x="95" y="56"/>
                  </a:cubicBezTo>
                  <a:cubicBezTo>
                    <a:pt x="95" y="52"/>
                    <a:pt x="93" y="48"/>
                    <a:pt x="93" y="46"/>
                  </a:cubicBezTo>
                  <a:cubicBezTo>
                    <a:pt x="113" y="46"/>
                    <a:pt x="113" y="46"/>
                    <a:pt x="113" y="46"/>
                  </a:cubicBezTo>
                  <a:cubicBezTo>
                    <a:pt x="113" y="48"/>
                    <a:pt x="111" y="52"/>
                    <a:pt x="111" y="56"/>
                  </a:cubicBezTo>
                </a:path>
              </a:pathLst>
            </a:custGeom>
            <a:solidFill>
              <a:srgbClr val="B2071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sz="1800" dirty="0">
                <a:latin typeface="Arial" panose="020B0604020202020204" pitchFamily="34" charset="0"/>
              </a:endParaRPr>
            </a:p>
          </p:txBody>
        </p:sp>
        <p:sp>
          <p:nvSpPr>
            <p:cNvPr id="68" name="Freeform 18"/>
            <p:cNvSpPr>
              <a:spLocks/>
            </p:cNvSpPr>
            <p:nvPr userDrawn="1"/>
          </p:nvSpPr>
          <p:spPr bwMode="auto">
            <a:xfrm>
              <a:off x="4429785" y="5270623"/>
              <a:ext cx="207082" cy="260481"/>
            </a:xfrm>
            <a:custGeom>
              <a:avLst/>
              <a:gdLst>
                <a:gd name="T0" fmla="*/ 26 w 67"/>
                <a:gd name="T1" fmla="*/ 46 h 84"/>
                <a:gd name="T2" fmla="*/ 26 w 67"/>
                <a:gd name="T3" fmla="*/ 43 h 84"/>
                <a:gd name="T4" fmla="*/ 51 w 67"/>
                <a:gd name="T5" fmla="*/ 24 h 84"/>
                <a:gd name="T6" fmla="*/ 24 w 67"/>
                <a:gd name="T7" fmla="*/ 4 h 84"/>
                <a:gd name="T8" fmla="*/ 18 w 67"/>
                <a:gd name="T9" fmla="*/ 4 h 84"/>
                <a:gd name="T10" fmla="*/ 18 w 67"/>
                <a:gd name="T11" fmla="*/ 70 h 84"/>
                <a:gd name="T12" fmla="*/ 21 w 67"/>
                <a:gd name="T13" fmla="*/ 84 h 84"/>
                <a:gd name="T14" fmla="*/ 0 w 67"/>
                <a:gd name="T15" fmla="*/ 84 h 84"/>
                <a:gd name="T16" fmla="*/ 3 w 67"/>
                <a:gd name="T17" fmla="*/ 70 h 84"/>
                <a:gd name="T18" fmla="*/ 3 w 67"/>
                <a:gd name="T19" fmla="*/ 13 h 84"/>
                <a:gd name="T20" fmla="*/ 0 w 67"/>
                <a:gd name="T21" fmla="*/ 0 h 84"/>
                <a:gd name="T22" fmla="*/ 21 w 67"/>
                <a:gd name="T23" fmla="*/ 0 h 84"/>
                <a:gd name="T24" fmla="*/ 67 w 67"/>
                <a:gd name="T25" fmla="*/ 24 h 84"/>
                <a:gd name="T26" fmla="*/ 26 w 67"/>
                <a:gd name="T27" fmla="*/ 46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7" h="84">
                  <a:moveTo>
                    <a:pt x="26" y="46"/>
                  </a:moveTo>
                  <a:cubicBezTo>
                    <a:pt x="26" y="43"/>
                    <a:pt x="26" y="43"/>
                    <a:pt x="26" y="43"/>
                  </a:cubicBezTo>
                  <a:cubicBezTo>
                    <a:pt x="41" y="46"/>
                    <a:pt x="51" y="36"/>
                    <a:pt x="51" y="24"/>
                  </a:cubicBezTo>
                  <a:cubicBezTo>
                    <a:pt x="51" y="10"/>
                    <a:pt x="43" y="4"/>
                    <a:pt x="24" y="4"/>
                  </a:cubicBezTo>
                  <a:cubicBezTo>
                    <a:pt x="22" y="4"/>
                    <a:pt x="20" y="4"/>
                    <a:pt x="18" y="4"/>
                  </a:cubicBezTo>
                  <a:cubicBezTo>
                    <a:pt x="18" y="70"/>
                    <a:pt x="18" y="70"/>
                    <a:pt x="18" y="70"/>
                  </a:cubicBezTo>
                  <a:cubicBezTo>
                    <a:pt x="18" y="75"/>
                    <a:pt x="18" y="78"/>
                    <a:pt x="21" y="84"/>
                  </a:cubicBezTo>
                  <a:cubicBezTo>
                    <a:pt x="0" y="84"/>
                    <a:pt x="0" y="84"/>
                    <a:pt x="0" y="84"/>
                  </a:cubicBezTo>
                  <a:cubicBezTo>
                    <a:pt x="3" y="78"/>
                    <a:pt x="3" y="75"/>
                    <a:pt x="3" y="70"/>
                  </a:cubicBezTo>
                  <a:cubicBezTo>
                    <a:pt x="3" y="13"/>
                    <a:pt x="3" y="13"/>
                    <a:pt x="3" y="13"/>
                  </a:cubicBezTo>
                  <a:cubicBezTo>
                    <a:pt x="3" y="9"/>
                    <a:pt x="3" y="5"/>
                    <a:pt x="0" y="0"/>
                  </a:cubicBezTo>
                  <a:cubicBezTo>
                    <a:pt x="21" y="0"/>
                    <a:pt x="21" y="0"/>
                    <a:pt x="21" y="0"/>
                  </a:cubicBezTo>
                  <a:cubicBezTo>
                    <a:pt x="42" y="0"/>
                    <a:pt x="67" y="0"/>
                    <a:pt x="67" y="24"/>
                  </a:cubicBezTo>
                  <a:cubicBezTo>
                    <a:pt x="67" y="42"/>
                    <a:pt x="46" y="51"/>
                    <a:pt x="26" y="46"/>
                  </a:cubicBezTo>
                </a:path>
              </a:pathLst>
            </a:custGeom>
            <a:solidFill>
              <a:srgbClr val="B2071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sz="1800" dirty="0">
                <a:latin typeface="Arial" panose="020B0604020202020204" pitchFamily="34" charset="0"/>
              </a:endParaRPr>
            </a:p>
          </p:txBody>
        </p:sp>
        <p:sp>
          <p:nvSpPr>
            <p:cNvPr id="69" name="Freeform 19"/>
            <p:cNvSpPr>
              <a:spLocks noEditPoints="1"/>
            </p:cNvSpPr>
            <p:nvPr userDrawn="1"/>
          </p:nvSpPr>
          <p:spPr bwMode="auto">
            <a:xfrm>
              <a:off x="2615539" y="5264111"/>
              <a:ext cx="338625" cy="269597"/>
            </a:xfrm>
            <a:custGeom>
              <a:avLst/>
              <a:gdLst>
                <a:gd name="T0" fmla="*/ 56 w 110"/>
                <a:gd name="T1" fmla="*/ 0 h 87"/>
                <a:gd name="T2" fmla="*/ 0 w 110"/>
                <a:gd name="T3" fmla="*/ 43 h 87"/>
                <a:gd name="T4" fmla="*/ 53 w 110"/>
                <a:gd name="T5" fmla="*/ 87 h 87"/>
                <a:gd name="T6" fmla="*/ 109 w 110"/>
                <a:gd name="T7" fmla="*/ 43 h 87"/>
                <a:gd name="T8" fmla="*/ 56 w 110"/>
                <a:gd name="T9" fmla="*/ 0 h 87"/>
                <a:gd name="T10" fmla="*/ 57 w 110"/>
                <a:gd name="T11" fmla="*/ 81 h 87"/>
                <a:gd name="T12" fmla="*/ 53 w 110"/>
                <a:gd name="T13" fmla="*/ 6 h 87"/>
                <a:gd name="T14" fmla="*/ 57 w 110"/>
                <a:gd name="T15" fmla="*/ 81 h 8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10" h="87">
                  <a:moveTo>
                    <a:pt x="56" y="0"/>
                  </a:moveTo>
                  <a:cubicBezTo>
                    <a:pt x="25" y="0"/>
                    <a:pt x="0" y="16"/>
                    <a:pt x="0" y="43"/>
                  </a:cubicBezTo>
                  <a:cubicBezTo>
                    <a:pt x="0" y="68"/>
                    <a:pt x="22" y="87"/>
                    <a:pt x="53" y="87"/>
                  </a:cubicBezTo>
                  <a:cubicBezTo>
                    <a:pt x="84" y="87"/>
                    <a:pt x="109" y="69"/>
                    <a:pt x="109" y="43"/>
                  </a:cubicBezTo>
                  <a:cubicBezTo>
                    <a:pt x="109" y="16"/>
                    <a:pt x="87" y="0"/>
                    <a:pt x="56" y="0"/>
                  </a:cubicBezTo>
                  <a:moveTo>
                    <a:pt x="57" y="81"/>
                  </a:moveTo>
                  <a:cubicBezTo>
                    <a:pt x="9" y="81"/>
                    <a:pt x="0" y="6"/>
                    <a:pt x="53" y="6"/>
                  </a:cubicBezTo>
                  <a:cubicBezTo>
                    <a:pt x="101" y="6"/>
                    <a:pt x="110" y="81"/>
                    <a:pt x="57" y="81"/>
                  </a:cubicBezTo>
                </a:path>
              </a:pathLst>
            </a:custGeom>
            <a:solidFill>
              <a:srgbClr val="B2071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sz="1800" dirty="0">
                <a:latin typeface="Arial" panose="020B0604020202020204" pitchFamily="34" charset="0"/>
              </a:endParaRPr>
            </a:p>
          </p:txBody>
        </p:sp>
        <p:sp>
          <p:nvSpPr>
            <p:cNvPr id="70" name="Freeform 20"/>
            <p:cNvSpPr>
              <a:spLocks noEditPoints="1"/>
            </p:cNvSpPr>
            <p:nvPr userDrawn="1"/>
          </p:nvSpPr>
          <p:spPr bwMode="auto">
            <a:xfrm>
              <a:off x="3632715" y="5264111"/>
              <a:ext cx="338625" cy="269597"/>
            </a:xfrm>
            <a:custGeom>
              <a:avLst/>
              <a:gdLst>
                <a:gd name="T0" fmla="*/ 56 w 110"/>
                <a:gd name="T1" fmla="*/ 0 h 87"/>
                <a:gd name="T2" fmla="*/ 0 w 110"/>
                <a:gd name="T3" fmla="*/ 43 h 87"/>
                <a:gd name="T4" fmla="*/ 53 w 110"/>
                <a:gd name="T5" fmla="*/ 87 h 87"/>
                <a:gd name="T6" fmla="*/ 109 w 110"/>
                <a:gd name="T7" fmla="*/ 43 h 87"/>
                <a:gd name="T8" fmla="*/ 56 w 110"/>
                <a:gd name="T9" fmla="*/ 0 h 87"/>
                <a:gd name="T10" fmla="*/ 56 w 110"/>
                <a:gd name="T11" fmla="*/ 82 h 87"/>
                <a:gd name="T12" fmla="*/ 53 w 110"/>
                <a:gd name="T13" fmla="*/ 5 h 87"/>
                <a:gd name="T14" fmla="*/ 56 w 110"/>
                <a:gd name="T15" fmla="*/ 82 h 8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10" h="87">
                  <a:moveTo>
                    <a:pt x="56" y="0"/>
                  </a:moveTo>
                  <a:cubicBezTo>
                    <a:pt x="25" y="0"/>
                    <a:pt x="0" y="16"/>
                    <a:pt x="0" y="43"/>
                  </a:cubicBezTo>
                  <a:cubicBezTo>
                    <a:pt x="0" y="68"/>
                    <a:pt x="22" y="87"/>
                    <a:pt x="53" y="87"/>
                  </a:cubicBezTo>
                  <a:cubicBezTo>
                    <a:pt x="84" y="87"/>
                    <a:pt x="109" y="69"/>
                    <a:pt x="109" y="43"/>
                  </a:cubicBezTo>
                  <a:cubicBezTo>
                    <a:pt x="109" y="16"/>
                    <a:pt x="87" y="0"/>
                    <a:pt x="56" y="0"/>
                  </a:cubicBezTo>
                  <a:moveTo>
                    <a:pt x="56" y="82"/>
                  </a:moveTo>
                  <a:cubicBezTo>
                    <a:pt x="9" y="82"/>
                    <a:pt x="0" y="5"/>
                    <a:pt x="53" y="5"/>
                  </a:cubicBezTo>
                  <a:cubicBezTo>
                    <a:pt x="101" y="5"/>
                    <a:pt x="110" y="82"/>
                    <a:pt x="56" y="82"/>
                  </a:cubicBezTo>
                </a:path>
              </a:pathLst>
            </a:custGeom>
            <a:solidFill>
              <a:srgbClr val="B2071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sz="1800" dirty="0">
                <a:latin typeface="Arial" panose="020B0604020202020204" pitchFamily="34" charset="0"/>
              </a:endParaRPr>
            </a:p>
          </p:txBody>
        </p:sp>
        <p:sp>
          <p:nvSpPr>
            <p:cNvPr id="71" name="Freeform 21"/>
            <p:cNvSpPr>
              <a:spLocks/>
            </p:cNvSpPr>
            <p:nvPr userDrawn="1"/>
          </p:nvSpPr>
          <p:spPr bwMode="auto">
            <a:xfrm>
              <a:off x="3380049" y="5261506"/>
              <a:ext cx="214896" cy="269597"/>
            </a:xfrm>
            <a:custGeom>
              <a:avLst/>
              <a:gdLst>
                <a:gd name="T0" fmla="*/ 0 w 70"/>
                <a:gd name="T1" fmla="*/ 3 h 87"/>
                <a:gd name="T2" fmla="*/ 7 w 70"/>
                <a:gd name="T3" fmla="*/ 3 h 87"/>
                <a:gd name="T4" fmla="*/ 54 w 70"/>
                <a:gd name="T5" fmla="*/ 27 h 87"/>
                <a:gd name="T6" fmla="*/ 26 w 70"/>
                <a:gd name="T7" fmla="*/ 51 h 87"/>
                <a:gd name="T8" fmla="*/ 70 w 70"/>
                <a:gd name="T9" fmla="*/ 87 h 87"/>
                <a:gd name="T10" fmla="*/ 47 w 70"/>
                <a:gd name="T11" fmla="*/ 87 h 87"/>
                <a:gd name="T12" fmla="*/ 10 w 70"/>
                <a:gd name="T13" fmla="*/ 49 h 87"/>
                <a:gd name="T14" fmla="*/ 10 w 70"/>
                <a:gd name="T15" fmla="*/ 47 h 87"/>
                <a:gd name="T16" fmla="*/ 17 w 70"/>
                <a:gd name="T17" fmla="*/ 47 h 87"/>
                <a:gd name="T18" fmla="*/ 38 w 70"/>
                <a:gd name="T19" fmla="*/ 27 h 87"/>
                <a:gd name="T20" fmla="*/ 11 w 70"/>
                <a:gd name="T21" fmla="*/ 7 h 87"/>
                <a:gd name="T22" fmla="*/ 0 w 70"/>
                <a:gd name="T23" fmla="*/ 7 h 87"/>
                <a:gd name="T24" fmla="*/ 0 w 70"/>
                <a:gd name="T25" fmla="*/ 3 h 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0" h="87">
                  <a:moveTo>
                    <a:pt x="0" y="3"/>
                  </a:moveTo>
                  <a:cubicBezTo>
                    <a:pt x="7" y="3"/>
                    <a:pt x="7" y="3"/>
                    <a:pt x="7" y="3"/>
                  </a:cubicBezTo>
                  <a:cubicBezTo>
                    <a:pt x="19" y="3"/>
                    <a:pt x="54" y="0"/>
                    <a:pt x="54" y="27"/>
                  </a:cubicBezTo>
                  <a:cubicBezTo>
                    <a:pt x="54" y="38"/>
                    <a:pt x="44" y="51"/>
                    <a:pt x="26" y="51"/>
                  </a:cubicBezTo>
                  <a:cubicBezTo>
                    <a:pt x="40" y="64"/>
                    <a:pt x="48" y="70"/>
                    <a:pt x="70" y="87"/>
                  </a:cubicBezTo>
                  <a:cubicBezTo>
                    <a:pt x="47" y="87"/>
                    <a:pt x="47" y="87"/>
                    <a:pt x="47" y="87"/>
                  </a:cubicBezTo>
                  <a:cubicBezTo>
                    <a:pt x="31" y="71"/>
                    <a:pt x="24" y="64"/>
                    <a:pt x="10" y="49"/>
                  </a:cubicBezTo>
                  <a:cubicBezTo>
                    <a:pt x="10" y="47"/>
                    <a:pt x="10" y="47"/>
                    <a:pt x="10" y="47"/>
                  </a:cubicBezTo>
                  <a:cubicBezTo>
                    <a:pt x="17" y="47"/>
                    <a:pt x="17" y="47"/>
                    <a:pt x="17" y="47"/>
                  </a:cubicBezTo>
                  <a:cubicBezTo>
                    <a:pt x="30" y="47"/>
                    <a:pt x="38" y="37"/>
                    <a:pt x="38" y="27"/>
                  </a:cubicBezTo>
                  <a:cubicBezTo>
                    <a:pt x="38" y="12"/>
                    <a:pt x="28" y="7"/>
                    <a:pt x="11" y="7"/>
                  </a:cubicBezTo>
                  <a:cubicBezTo>
                    <a:pt x="0" y="7"/>
                    <a:pt x="0" y="7"/>
                    <a:pt x="0" y="7"/>
                  </a:cubicBezTo>
                  <a:lnTo>
                    <a:pt x="0" y="3"/>
                  </a:lnTo>
                  <a:close/>
                </a:path>
              </a:pathLst>
            </a:custGeom>
            <a:solidFill>
              <a:srgbClr val="B2071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sz="1800" dirty="0">
                <a:latin typeface="Arial" panose="020B0604020202020204" pitchFamily="34" charset="0"/>
              </a:endParaRPr>
            </a:p>
          </p:txBody>
        </p:sp>
        <p:sp>
          <p:nvSpPr>
            <p:cNvPr id="72" name="Freeform 22"/>
            <p:cNvSpPr>
              <a:spLocks/>
            </p:cNvSpPr>
            <p:nvPr userDrawn="1"/>
          </p:nvSpPr>
          <p:spPr bwMode="auto">
            <a:xfrm>
              <a:off x="4398528" y="5600131"/>
              <a:ext cx="179732" cy="136752"/>
            </a:xfrm>
            <a:custGeom>
              <a:avLst/>
              <a:gdLst>
                <a:gd name="T0" fmla="*/ 56 w 58"/>
                <a:gd name="T1" fmla="*/ 28 h 44"/>
                <a:gd name="T2" fmla="*/ 56 w 58"/>
                <a:gd name="T3" fmla="*/ 41 h 44"/>
                <a:gd name="T4" fmla="*/ 37 w 58"/>
                <a:gd name="T5" fmla="*/ 44 h 44"/>
                <a:gd name="T6" fmla="*/ 38 w 58"/>
                <a:gd name="T7" fmla="*/ 0 h 44"/>
                <a:gd name="T8" fmla="*/ 55 w 58"/>
                <a:gd name="T9" fmla="*/ 4 h 44"/>
                <a:gd name="T10" fmla="*/ 55 w 58"/>
                <a:gd name="T11" fmla="*/ 10 h 44"/>
                <a:gd name="T12" fmla="*/ 38 w 58"/>
                <a:gd name="T13" fmla="*/ 3 h 44"/>
                <a:gd name="T14" fmla="*/ 39 w 58"/>
                <a:gd name="T15" fmla="*/ 41 h 44"/>
                <a:gd name="T16" fmla="*/ 48 w 58"/>
                <a:gd name="T17" fmla="*/ 40 h 44"/>
                <a:gd name="T18" fmla="*/ 48 w 58"/>
                <a:gd name="T19" fmla="*/ 28 h 44"/>
                <a:gd name="T20" fmla="*/ 47 w 58"/>
                <a:gd name="T21" fmla="*/ 23 h 44"/>
                <a:gd name="T22" fmla="*/ 58 w 58"/>
                <a:gd name="T23" fmla="*/ 23 h 44"/>
                <a:gd name="T24" fmla="*/ 56 w 58"/>
                <a:gd name="T25" fmla="*/ 28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8" h="44">
                  <a:moveTo>
                    <a:pt x="56" y="28"/>
                  </a:moveTo>
                  <a:cubicBezTo>
                    <a:pt x="56" y="41"/>
                    <a:pt x="56" y="41"/>
                    <a:pt x="56" y="41"/>
                  </a:cubicBezTo>
                  <a:cubicBezTo>
                    <a:pt x="51" y="43"/>
                    <a:pt x="44" y="44"/>
                    <a:pt x="37" y="44"/>
                  </a:cubicBezTo>
                  <a:cubicBezTo>
                    <a:pt x="0" y="44"/>
                    <a:pt x="2" y="0"/>
                    <a:pt x="38" y="0"/>
                  </a:cubicBezTo>
                  <a:cubicBezTo>
                    <a:pt x="44" y="0"/>
                    <a:pt x="50" y="1"/>
                    <a:pt x="55" y="4"/>
                  </a:cubicBezTo>
                  <a:cubicBezTo>
                    <a:pt x="55" y="10"/>
                    <a:pt x="55" y="10"/>
                    <a:pt x="55" y="10"/>
                  </a:cubicBezTo>
                  <a:cubicBezTo>
                    <a:pt x="53" y="8"/>
                    <a:pt x="47" y="3"/>
                    <a:pt x="38" y="3"/>
                  </a:cubicBezTo>
                  <a:cubicBezTo>
                    <a:pt x="11" y="3"/>
                    <a:pt x="13" y="41"/>
                    <a:pt x="39" y="41"/>
                  </a:cubicBezTo>
                  <a:cubicBezTo>
                    <a:pt x="43" y="41"/>
                    <a:pt x="45" y="41"/>
                    <a:pt x="48" y="40"/>
                  </a:cubicBezTo>
                  <a:cubicBezTo>
                    <a:pt x="48" y="28"/>
                    <a:pt x="48" y="28"/>
                    <a:pt x="48" y="28"/>
                  </a:cubicBezTo>
                  <a:cubicBezTo>
                    <a:pt x="48" y="26"/>
                    <a:pt x="48" y="24"/>
                    <a:pt x="47" y="23"/>
                  </a:cubicBezTo>
                  <a:cubicBezTo>
                    <a:pt x="58" y="23"/>
                    <a:pt x="58" y="23"/>
                    <a:pt x="58" y="23"/>
                  </a:cubicBezTo>
                  <a:cubicBezTo>
                    <a:pt x="57" y="24"/>
                    <a:pt x="56" y="26"/>
                    <a:pt x="56" y="28"/>
                  </a:cubicBezTo>
                </a:path>
              </a:pathLst>
            </a:custGeom>
            <a:solidFill>
              <a:srgbClr val="B2071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sz="1800" dirty="0">
                <a:latin typeface="Arial" panose="020B0604020202020204" pitchFamily="34" charset="0"/>
              </a:endParaRPr>
            </a:p>
          </p:txBody>
        </p:sp>
        <p:sp>
          <p:nvSpPr>
            <p:cNvPr id="73" name="Freeform 23"/>
            <p:cNvSpPr>
              <a:spLocks noEditPoints="1"/>
            </p:cNvSpPr>
            <p:nvPr userDrawn="1"/>
          </p:nvSpPr>
          <p:spPr bwMode="auto">
            <a:xfrm>
              <a:off x="3163850" y="5600131"/>
              <a:ext cx="173220" cy="136752"/>
            </a:xfrm>
            <a:custGeom>
              <a:avLst/>
              <a:gdLst>
                <a:gd name="T0" fmla="*/ 29 w 56"/>
                <a:gd name="T1" fmla="*/ 0 h 44"/>
                <a:gd name="T2" fmla="*/ 0 w 56"/>
                <a:gd name="T3" fmla="*/ 22 h 44"/>
                <a:gd name="T4" fmla="*/ 27 w 56"/>
                <a:gd name="T5" fmla="*/ 44 h 44"/>
                <a:gd name="T6" fmla="*/ 56 w 56"/>
                <a:gd name="T7" fmla="*/ 22 h 44"/>
                <a:gd name="T8" fmla="*/ 29 w 56"/>
                <a:gd name="T9" fmla="*/ 0 h 44"/>
                <a:gd name="T10" fmla="*/ 29 w 56"/>
                <a:gd name="T11" fmla="*/ 42 h 44"/>
                <a:gd name="T12" fmla="*/ 27 w 56"/>
                <a:gd name="T13" fmla="*/ 2 h 44"/>
                <a:gd name="T14" fmla="*/ 29 w 56"/>
                <a:gd name="T15" fmla="*/ 42 h 4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6" h="44">
                  <a:moveTo>
                    <a:pt x="29" y="0"/>
                  </a:moveTo>
                  <a:cubicBezTo>
                    <a:pt x="13" y="0"/>
                    <a:pt x="0" y="8"/>
                    <a:pt x="0" y="22"/>
                  </a:cubicBezTo>
                  <a:cubicBezTo>
                    <a:pt x="0" y="35"/>
                    <a:pt x="12" y="44"/>
                    <a:pt x="27" y="44"/>
                  </a:cubicBezTo>
                  <a:cubicBezTo>
                    <a:pt x="43" y="44"/>
                    <a:pt x="56" y="35"/>
                    <a:pt x="56" y="22"/>
                  </a:cubicBezTo>
                  <a:cubicBezTo>
                    <a:pt x="56" y="8"/>
                    <a:pt x="45" y="0"/>
                    <a:pt x="29" y="0"/>
                  </a:cubicBezTo>
                  <a:moveTo>
                    <a:pt x="29" y="42"/>
                  </a:moveTo>
                  <a:cubicBezTo>
                    <a:pt x="5" y="42"/>
                    <a:pt x="0" y="2"/>
                    <a:pt x="27" y="2"/>
                  </a:cubicBezTo>
                  <a:cubicBezTo>
                    <a:pt x="52" y="2"/>
                    <a:pt x="56" y="42"/>
                    <a:pt x="29" y="42"/>
                  </a:cubicBezTo>
                </a:path>
              </a:pathLst>
            </a:custGeom>
            <a:solidFill>
              <a:srgbClr val="B2071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sz="1800" dirty="0">
                <a:latin typeface="Arial" panose="020B0604020202020204" pitchFamily="34" charset="0"/>
              </a:endParaRPr>
            </a:p>
          </p:txBody>
        </p:sp>
        <p:sp>
          <p:nvSpPr>
            <p:cNvPr id="74" name="Freeform 24"/>
            <p:cNvSpPr>
              <a:spLocks/>
            </p:cNvSpPr>
            <p:nvPr userDrawn="1"/>
          </p:nvSpPr>
          <p:spPr bwMode="auto">
            <a:xfrm>
              <a:off x="3709557" y="5600131"/>
              <a:ext cx="138055" cy="136752"/>
            </a:xfrm>
            <a:custGeom>
              <a:avLst/>
              <a:gdLst>
                <a:gd name="T0" fmla="*/ 44 w 45"/>
                <a:gd name="T1" fmla="*/ 4 h 44"/>
                <a:gd name="T2" fmla="*/ 44 w 45"/>
                <a:gd name="T3" fmla="*/ 27 h 44"/>
                <a:gd name="T4" fmla="*/ 23 w 45"/>
                <a:gd name="T5" fmla="*/ 44 h 44"/>
                <a:gd name="T6" fmla="*/ 1 w 45"/>
                <a:gd name="T7" fmla="*/ 27 h 44"/>
                <a:gd name="T8" fmla="*/ 1 w 45"/>
                <a:gd name="T9" fmla="*/ 6 h 44"/>
                <a:gd name="T10" fmla="*/ 0 w 45"/>
                <a:gd name="T11" fmla="*/ 0 h 44"/>
                <a:gd name="T12" fmla="*/ 10 w 45"/>
                <a:gd name="T13" fmla="*/ 0 h 44"/>
                <a:gd name="T14" fmla="*/ 9 w 45"/>
                <a:gd name="T15" fmla="*/ 6 h 44"/>
                <a:gd name="T16" fmla="*/ 9 w 45"/>
                <a:gd name="T17" fmla="*/ 27 h 44"/>
                <a:gd name="T18" fmla="*/ 25 w 45"/>
                <a:gd name="T19" fmla="*/ 41 h 44"/>
                <a:gd name="T20" fmla="*/ 41 w 45"/>
                <a:gd name="T21" fmla="*/ 27 h 44"/>
                <a:gd name="T22" fmla="*/ 41 w 45"/>
                <a:gd name="T23" fmla="*/ 4 h 44"/>
                <a:gd name="T24" fmla="*/ 41 w 45"/>
                <a:gd name="T25" fmla="*/ 0 h 44"/>
                <a:gd name="T26" fmla="*/ 45 w 45"/>
                <a:gd name="T27" fmla="*/ 0 h 44"/>
                <a:gd name="T28" fmla="*/ 44 w 45"/>
                <a:gd name="T29" fmla="*/ 4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5" h="44">
                  <a:moveTo>
                    <a:pt x="44" y="4"/>
                  </a:moveTo>
                  <a:cubicBezTo>
                    <a:pt x="44" y="27"/>
                    <a:pt x="44" y="27"/>
                    <a:pt x="44" y="27"/>
                  </a:cubicBezTo>
                  <a:cubicBezTo>
                    <a:pt x="44" y="39"/>
                    <a:pt x="35" y="44"/>
                    <a:pt x="23" y="44"/>
                  </a:cubicBezTo>
                  <a:cubicBezTo>
                    <a:pt x="12" y="44"/>
                    <a:pt x="1" y="40"/>
                    <a:pt x="1" y="27"/>
                  </a:cubicBezTo>
                  <a:cubicBezTo>
                    <a:pt x="1" y="6"/>
                    <a:pt x="1" y="6"/>
                    <a:pt x="1" y="6"/>
                  </a:cubicBezTo>
                  <a:cubicBezTo>
                    <a:pt x="1" y="4"/>
                    <a:pt x="1" y="3"/>
                    <a:pt x="0" y="0"/>
                  </a:cubicBezTo>
                  <a:cubicBezTo>
                    <a:pt x="10" y="0"/>
                    <a:pt x="10" y="0"/>
                    <a:pt x="10" y="0"/>
                  </a:cubicBezTo>
                  <a:cubicBezTo>
                    <a:pt x="9" y="2"/>
                    <a:pt x="9" y="4"/>
                    <a:pt x="9" y="6"/>
                  </a:cubicBezTo>
                  <a:cubicBezTo>
                    <a:pt x="9" y="27"/>
                    <a:pt x="9" y="27"/>
                    <a:pt x="9" y="27"/>
                  </a:cubicBezTo>
                  <a:cubicBezTo>
                    <a:pt x="9" y="38"/>
                    <a:pt x="16" y="41"/>
                    <a:pt x="25" y="41"/>
                  </a:cubicBezTo>
                  <a:cubicBezTo>
                    <a:pt x="35" y="41"/>
                    <a:pt x="41" y="37"/>
                    <a:pt x="41" y="27"/>
                  </a:cubicBezTo>
                  <a:cubicBezTo>
                    <a:pt x="41" y="4"/>
                    <a:pt x="41" y="4"/>
                    <a:pt x="41" y="4"/>
                  </a:cubicBezTo>
                  <a:cubicBezTo>
                    <a:pt x="41" y="2"/>
                    <a:pt x="41" y="0"/>
                    <a:pt x="41" y="0"/>
                  </a:cubicBezTo>
                  <a:cubicBezTo>
                    <a:pt x="45" y="0"/>
                    <a:pt x="45" y="0"/>
                    <a:pt x="45" y="0"/>
                  </a:cubicBezTo>
                  <a:cubicBezTo>
                    <a:pt x="45" y="0"/>
                    <a:pt x="44" y="2"/>
                    <a:pt x="44" y="4"/>
                  </a:cubicBezTo>
                </a:path>
              </a:pathLst>
            </a:custGeom>
            <a:solidFill>
              <a:srgbClr val="B2071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sz="1800" dirty="0">
                <a:latin typeface="Arial" panose="020B0604020202020204" pitchFamily="34" charset="0"/>
              </a:endParaRPr>
            </a:p>
          </p:txBody>
        </p:sp>
      </p:grpSp>
      <p:sp>
        <p:nvSpPr>
          <p:cNvPr id="37" name="Footer Placeholder 4"/>
          <p:cNvSpPr>
            <a:spLocks noGrp="1"/>
          </p:cNvSpPr>
          <p:nvPr>
            <p:ph type="ftr" sz="quarter" idx="3"/>
          </p:nvPr>
        </p:nvSpPr>
        <p:spPr>
          <a:xfrm>
            <a:off x="2320786" y="6520364"/>
            <a:ext cx="7079169" cy="360000"/>
          </a:xfrm>
          <a:prstGeom prst="rect">
            <a:avLst/>
          </a:prstGeom>
        </p:spPr>
        <p:txBody>
          <a:bodyPr vert="horz" lIns="91440" tIns="45720" rIns="91440" bIns="45720" rtlCol="0" anchor="ctr"/>
          <a:lstStyle>
            <a:lvl1pPr marL="0" algn="ctr" defTabSz="914400" rtl="0" eaLnBrk="1" latinLnBrk="0" hangingPunct="1">
              <a:defRPr lang="fr-FR" sz="1000" i="0" kern="1200" smtClean="0">
                <a:solidFill>
                  <a:schemeClr val="tx1"/>
                </a:solidFill>
                <a:latin typeface="Arial" panose="020B0604020202020204" pitchFamily="34" charset="0"/>
                <a:ea typeface="+mn-ea"/>
                <a:cs typeface="+mn-cs"/>
              </a:defRPr>
            </a:lvl1pPr>
          </a:lstStyle>
          <a:p>
            <a:pPr>
              <a:defRPr/>
            </a:pPr>
            <a:r>
              <a:rPr lang="fr-FR" dirty="0">
                <a:solidFill>
                  <a:srgbClr val="383934"/>
                </a:solidFill>
                <a:latin typeface="Segoe Condensed" panose="020B0606040200020203" pitchFamily="34" charset="0"/>
              </a:rPr>
              <a:t>2019 - IDFM - Séminaire d’équipe MEC du réseau de bus Grande Couronne</a:t>
            </a:r>
          </a:p>
        </p:txBody>
      </p:sp>
      <p:sp>
        <p:nvSpPr>
          <p:cNvPr id="38" name="Date Placeholder 1"/>
          <p:cNvSpPr>
            <a:spLocks noGrp="1"/>
          </p:cNvSpPr>
          <p:nvPr>
            <p:ph type="dt" sz="half" idx="2"/>
          </p:nvPr>
        </p:nvSpPr>
        <p:spPr>
          <a:xfrm>
            <a:off x="9559137" y="6520364"/>
            <a:ext cx="1953846" cy="360000"/>
          </a:xfrm>
          <a:prstGeom prst="rect">
            <a:avLst/>
          </a:prstGeom>
        </p:spPr>
        <p:txBody>
          <a:bodyPr vert="horz" lIns="91440" tIns="45720" rIns="91440" bIns="45720" rtlCol="0" anchor="ctr"/>
          <a:lstStyle>
            <a:lvl1pPr algn="ctr">
              <a:defRPr sz="1000">
                <a:solidFill>
                  <a:schemeClr val="tx1"/>
                </a:solidFill>
                <a:latin typeface="Arial" panose="020B0604020202020204" pitchFamily="34" charset="0"/>
                <a:cs typeface="Arial" panose="020B0604020202020204" pitchFamily="34" charset="0"/>
              </a:defRPr>
            </a:lvl1pPr>
          </a:lstStyle>
          <a:p>
            <a:fld id="{7D818ABF-66FD-4511-A8EC-CFFE343EBF8C}" type="datetime1">
              <a:rPr lang="fr-FR" smtClean="0"/>
              <a:pPr/>
              <a:t>08/02/2022</a:t>
            </a:fld>
            <a:endParaRPr lang="fr-FR" dirty="0"/>
          </a:p>
        </p:txBody>
      </p:sp>
      <p:sp>
        <p:nvSpPr>
          <p:cNvPr id="35" name="Slide Number Placeholder 5"/>
          <p:cNvSpPr>
            <a:spLocks noGrp="1"/>
          </p:cNvSpPr>
          <p:nvPr>
            <p:ph type="sldNum" sz="quarter" idx="4"/>
          </p:nvPr>
        </p:nvSpPr>
        <p:spPr>
          <a:xfrm>
            <a:off x="11582400" y="6520364"/>
            <a:ext cx="553833" cy="360000"/>
          </a:xfrm>
          <a:prstGeom prst="rect">
            <a:avLst/>
          </a:prstGeom>
        </p:spPr>
        <p:txBody>
          <a:bodyPr vert="horz" lIns="91440" tIns="45720" rIns="91440" bIns="45720" rtlCol="0" anchor="ctr"/>
          <a:lstStyle>
            <a:lvl1pPr algn="r">
              <a:defRPr lang="fr-FR" sz="1000" kern="1200" smtClean="0">
                <a:solidFill>
                  <a:schemeClr val="accent1"/>
                </a:solidFill>
                <a:latin typeface="Arial" panose="020B0604020202020204" pitchFamily="34" charset="0"/>
                <a:ea typeface="+mn-ea"/>
                <a:cs typeface="Arial" panose="020B0604020202020204" pitchFamily="34" charset="0"/>
              </a:defRPr>
            </a:lvl1pPr>
          </a:lstStyle>
          <a:p>
            <a:fld id="{12E3212C-99B6-42C2-BE5E-9738E2CE06AD}" type="slidenum">
              <a:rPr lang="fr-FR" smtClean="0"/>
              <a:pPr/>
              <a:t>‹N°›</a:t>
            </a:fld>
            <a:endParaRPr lang="fr-FR" dirty="0"/>
          </a:p>
        </p:txBody>
      </p:sp>
    </p:spTree>
    <p:extLst>
      <p:ext uri="{BB962C8B-B14F-4D97-AF65-F5344CB8AC3E}">
        <p14:creationId xmlns:p14="http://schemas.microsoft.com/office/powerpoint/2010/main" val="2847684085"/>
      </p:ext>
    </p:extLst>
  </p:cSld>
  <p:clrMapOvr>
    <a:masterClrMapping/>
  </p:clrMapOvr>
  <p:extLst>
    <p:ext uri="{DCECCB84-F9BA-43D5-87BE-67443E8EF086}">
      <p15:sldGuideLst xmlns:p15="http://schemas.microsoft.com/office/powerpoint/2012/main"/>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Paragraphe seul">
    <p:spTree>
      <p:nvGrpSpPr>
        <p:cNvPr id="1" name=""/>
        <p:cNvGrpSpPr/>
        <p:nvPr/>
      </p:nvGrpSpPr>
      <p:grpSpPr>
        <a:xfrm>
          <a:off x="0" y="0"/>
          <a:ext cx="0" cy="0"/>
          <a:chOff x="0" y="0"/>
          <a:chExt cx="0" cy="0"/>
        </a:xfrm>
      </p:grpSpPr>
      <p:sp>
        <p:nvSpPr>
          <p:cNvPr id="6" name="Text Placeholder 15"/>
          <p:cNvSpPr>
            <a:spLocks noGrp="1"/>
          </p:cNvSpPr>
          <p:nvPr>
            <p:ph type="body" sz="quarter" idx="39" hasCustomPrompt="1"/>
          </p:nvPr>
        </p:nvSpPr>
        <p:spPr>
          <a:xfrm>
            <a:off x="423985" y="112513"/>
            <a:ext cx="8859377" cy="550218"/>
          </a:xfrm>
          <a:prstGeom prst="rect">
            <a:avLst/>
          </a:prstGeom>
        </p:spPr>
        <p:txBody>
          <a:bodyPr lIns="0" anchor="t" anchorCtr="0">
            <a:noAutofit/>
          </a:bodyPr>
          <a:lstStyle>
            <a:lvl1pPr marL="0" indent="0">
              <a:lnSpc>
                <a:spcPct val="80000"/>
              </a:lnSpc>
              <a:buNone/>
              <a:defRPr kumimoji="0" lang="fr-FR" sz="2000" b="1" i="0" u="none" strike="noStrike" kern="1200" cap="none" spc="-50" normalizeH="0" baseline="0" dirty="0">
                <a:ln>
                  <a:noFill/>
                </a:ln>
                <a:solidFill>
                  <a:schemeClr val="tx1"/>
                </a:solidFill>
                <a:effectLst/>
                <a:uLnTx/>
                <a:uFillTx/>
                <a:latin typeface="Arial" pitchFamily="34" charset="0"/>
                <a:ea typeface="+mn-ea"/>
                <a:cs typeface="Arial" pitchFamily="34" charset="0"/>
              </a:defRPr>
            </a:lvl1pPr>
          </a:lstStyle>
          <a:p>
            <a:pPr lvl="0"/>
            <a:r>
              <a:rPr lang="fr-FR" dirty="0"/>
              <a:t>Titre de slide</a:t>
            </a:r>
          </a:p>
        </p:txBody>
      </p:sp>
      <p:sp>
        <p:nvSpPr>
          <p:cNvPr id="29" name="Espace réservé du texte 9"/>
          <p:cNvSpPr>
            <a:spLocks noGrp="1"/>
          </p:cNvSpPr>
          <p:nvPr>
            <p:ph type="body" sz="quarter" idx="66"/>
          </p:nvPr>
        </p:nvSpPr>
        <p:spPr>
          <a:xfrm>
            <a:off x="423985" y="1049699"/>
            <a:ext cx="11344031" cy="5259027"/>
          </a:xfrm>
        </p:spPr>
        <p:txBody>
          <a:bodyPr lIns="0"/>
          <a:lstStyle>
            <a:lvl1pPr>
              <a:defRPr sz="1200"/>
            </a:lvl1pPr>
            <a:lvl2pPr>
              <a:defRPr sz="1100"/>
            </a:lvl2pPr>
          </a:lstStyle>
          <a:p>
            <a:pPr lvl="0"/>
            <a:r>
              <a:rPr lang="fr-FR" dirty="0"/>
              <a:t>Modifiez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p>
        </p:txBody>
      </p:sp>
      <p:sp>
        <p:nvSpPr>
          <p:cNvPr id="33" name="Footer Placeholder 4"/>
          <p:cNvSpPr>
            <a:spLocks noGrp="1"/>
          </p:cNvSpPr>
          <p:nvPr>
            <p:ph type="ftr" sz="quarter" idx="3"/>
          </p:nvPr>
        </p:nvSpPr>
        <p:spPr>
          <a:xfrm>
            <a:off x="2320786" y="6520364"/>
            <a:ext cx="7079169" cy="360000"/>
          </a:xfrm>
          <a:prstGeom prst="rect">
            <a:avLst/>
          </a:prstGeom>
        </p:spPr>
        <p:txBody>
          <a:bodyPr vert="horz" lIns="91440" tIns="45720" rIns="91440" bIns="45720" rtlCol="0" anchor="ctr"/>
          <a:lstStyle>
            <a:lvl1pPr marL="0" algn="ctr" defTabSz="914400" rtl="0" eaLnBrk="1" latinLnBrk="0" hangingPunct="1">
              <a:defRPr lang="fr-FR" sz="1000" i="0" kern="1200" smtClean="0">
                <a:solidFill>
                  <a:schemeClr val="tx1"/>
                </a:solidFill>
                <a:latin typeface="Arial" panose="020B0604020202020204" pitchFamily="34" charset="0"/>
                <a:ea typeface="+mn-ea"/>
                <a:cs typeface="+mn-cs"/>
              </a:defRPr>
            </a:lvl1pPr>
          </a:lstStyle>
          <a:p>
            <a:pPr>
              <a:defRPr/>
            </a:pPr>
            <a:r>
              <a:rPr lang="fr-FR" dirty="0">
                <a:solidFill>
                  <a:srgbClr val="383934"/>
                </a:solidFill>
                <a:latin typeface="Segoe Condensed" panose="020B0606040200020203" pitchFamily="34" charset="0"/>
              </a:rPr>
              <a:t>2019 - IDFM - Séminaire d’équipe MEC des lignes de bus de grande couronne</a:t>
            </a:r>
          </a:p>
        </p:txBody>
      </p:sp>
      <p:sp>
        <p:nvSpPr>
          <p:cNvPr id="34" name="Date Placeholder 1"/>
          <p:cNvSpPr>
            <a:spLocks noGrp="1"/>
          </p:cNvSpPr>
          <p:nvPr>
            <p:ph type="dt" sz="half" idx="2"/>
          </p:nvPr>
        </p:nvSpPr>
        <p:spPr>
          <a:xfrm>
            <a:off x="9559137" y="6520364"/>
            <a:ext cx="1953846" cy="360000"/>
          </a:xfrm>
          <a:prstGeom prst="rect">
            <a:avLst/>
          </a:prstGeom>
        </p:spPr>
        <p:txBody>
          <a:bodyPr vert="horz" lIns="91440" tIns="45720" rIns="91440" bIns="45720" rtlCol="0" anchor="ctr"/>
          <a:lstStyle>
            <a:lvl1pPr algn="ctr">
              <a:defRPr sz="1000">
                <a:solidFill>
                  <a:schemeClr val="tx1"/>
                </a:solidFill>
                <a:latin typeface="Arial" panose="020B0604020202020204" pitchFamily="34" charset="0"/>
                <a:cs typeface="Arial" panose="020B0604020202020204" pitchFamily="34" charset="0"/>
              </a:defRPr>
            </a:lvl1pPr>
          </a:lstStyle>
          <a:p>
            <a:fld id="{E891CB34-C2B3-4A08-A770-F03F42007F3B}" type="datetime1">
              <a:rPr lang="fr-FR" smtClean="0"/>
              <a:pPr/>
              <a:t>08/02/2022</a:t>
            </a:fld>
            <a:endParaRPr lang="fr-FR" dirty="0"/>
          </a:p>
        </p:txBody>
      </p:sp>
      <p:sp>
        <p:nvSpPr>
          <p:cNvPr id="30" name="Slide Number Placeholder 5"/>
          <p:cNvSpPr>
            <a:spLocks noGrp="1"/>
          </p:cNvSpPr>
          <p:nvPr>
            <p:ph type="sldNum" sz="quarter" idx="4"/>
          </p:nvPr>
        </p:nvSpPr>
        <p:spPr>
          <a:xfrm>
            <a:off x="11582400" y="6520364"/>
            <a:ext cx="553833" cy="360000"/>
          </a:xfrm>
          <a:prstGeom prst="rect">
            <a:avLst/>
          </a:prstGeom>
        </p:spPr>
        <p:txBody>
          <a:bodyPr vert="horz" lIns="91440" tIns="45720" rIns="91440" bIns="45720" rtlCol="0" anchor="ctr"/>
          <a:lstStyle>
            <a:lvl1pPr algn="r">
              <a:defRPr lang="fr-FR" sz="1000" kern="1200" smtClean="0">
                <a:solidFill>
                  <a:schemeClr val="accent1"/>
                </a:solidFill>
                <a:latin typeface="Arial" panose="020B0604020202020204" pitchFamily="34" charset="0"/>
                <a:ea typeface="+mn-ea"/>
                <a:cs typeface="Arial" panose="020B0604020202020204" pitchFamily="34" charset="0"/>
              </a:defRPr>
            </a:lvl1pPr>
          </a:lstStyle>
          <a:p>
            <a:fld id="{12E3212C-99B6-42C2-BE5E-9738E2CE06AD}" type="slidenum">
              <a:rPr lang="fr-FR" smtClean="0"/>
              <a:pPr/>
              <a:t>‹N°›</a:t>
            </a:fld>
            <a:endParaRPr lang="fr-FR" dirty="0"/>
          </a:p>
        </p:txBody>
      </p:sp>
    </p:spTree>
    <p:extLst>
      <p:ext uri="{BB962C8B-B14F-4D97-AF65-F5344CB8AC3E}">
        <p14:creationId xmlns:p14="http://schemas.microsoft.com/office/powerpoint/2010/main" val="3963167690"/>
      </p:ext>
    </p:extLst>
  </p:cSld>
  <p:clrMapOvr>
    <a:masterClrMapping/>
  </p:clrMapOvr>
  <p:extLst>
    <p:ext uri="{DCECCB84-F9BA-43D5-87BE-67443E8EF086}">
      <p15:sldGuideLst xmlns:p15="http://schemas.microsoft.com/office/powerpoint/2012/main"/>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Sous-titre + Paragraphe">
    <p:spTree>
      <p:nvGrpSpPr>
        <p:cNvPr id="1" name=""/>
        <p:cNvGrpSpPr/>
        <p:nvPr/>
      </p:nvGrpSpPr>
      <p:grpSpPr>
        <a:xfrm>
          <a:off x="0" y="0"/>
          <a:ext cx="0" cy="0"/>
          <a:chOff x="0" y="0"/>
          <a:chExt cx="0" cy="0"/>
        </a:xfrm>
      </p:grpSpPr>
      <p:sp>
        <p:nvSpPr>
          <p:cNvPr id="6" name="Text Placeholder 15"/>
          <p:cNvSpPr>
            <a:spLocks noGrp="1"/>
          </p:cNvSpPr>
          <p:nvPr>
            <p:ph type="body" sz="quarter" idx="39" hasCustomPrompt="1"/>
          </p:nvPr>
        </p:nvSpPr>
        <p:spPr>
          <a:xfrm>
            <a:off x="423985" y="112513"/>
            <a:ext cx="8859377" cy="550218"/>
          </a:xfrm>
          <a:prstGeom prst="rect">
            <a:avLst/>
          </a:prstGeom>
        </p:spPr>
        <p:txBody>
          <a:bodyPr lIns="0" anchor="t" anchorCtr="0">
            <a:noAutofit/>
          </a:bodyPr>
          <a:lstStyle>
            <a:lvl1pPr marL="0" indent="0">
              <a:lnSpc>
                <a:spcPct val="80000"/>
              </a:lnSpc>
              <a:buNone/>
              <a:defRPr kumimoji="0" lang="fr-FR" sz="2000" b="1" i="0" u="none" strike="noStrike" kern="1200" cap="none" spc="-50" normalizeH="0" baseline="0" dirty="0">
                <a:ln>
                  <a:noFill/>
                </a:ln>
                <a:solidFill>
                  <a:schemeClr val="tx1"/>
                </a:solidFill>
                <a:effectLst/>
                <a:uLnTx/>
                <a:uFillTx/>
                <a:latin typeface="Arial" pitchFamily="34" charset="0"/>
                <a:ea typeface="+mn-ea"/>
                <a:cs typeface="Arial" pitchFamily="34" charset="0"/>
              </a:defRPr>
            </a:lvl1pPr>
          </a:lstStyle>
          <a:p>
            <a:pPr lvl="0"/>
            <a:r>
              <a:rPr lang="fr-FR" dirty="0"/>
              <a:t>Titre de slide</a:t>
            </a:r>
          </a:p>
        </p:txBody>
      </p:sp>
      <p:sp>
        <p:nvSpPr>
          <p:cNvPr id="29" name="Espace réservé du texte 9"/>
          <p:cNvSpPr>
            <a:spLocks noGrp="1"/>
          </p:cNvSpPr>
          <p:nvPr>
            <p:ph type="body" sz="quarter" idx="66"/>
          </p:nvPr>
        </p:nvSpPr>
        <p:spPr>
          <a:xfrm>
            <a:off x="423985" y="1485901"/>
            <a:ext cx="11344031" cy="4822825"/>
          </a:xfrm>
        </p:spPr>
        <p:txBody>
          <a:bodyPr lIns="0"/>
          <a:lstStyle>
            <a:lvl1pPr>
              <a:defRPr sz="1200"/>
            </a:lvl1pPr>
            <a:lvl2pPr>
              <a:defRPr sz="1100"/>
            </a:lvl2pPr>
            <a:lvl3pPr>
              <a:defRPr>
                <a:solidFill>
                  <a:schemeClr val="tx1"/>
                </a:solidFill>
              </a:defRPr>
            </a:lvl3pPr>
            <a:lvl4pPr>
              <a:defRPr>
                <a:solidFill>
                  <a:schemeClr val="tx1"/>
                </a:solidFill>
              </a:defRPr>
            </a:lvl4pPr>
            <a:lvl5pPr>
              <a:defRPr>
                <a:solidFill>
                  <a:schemeClr val="tx1"/>
                </a:solidFill>
              </a:defRPr>
            </a:lvl5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FR" dirty="0"/>
          </a:p>
        </p:txBody>
      </p:sp>
      <p:sp>
        <p:nvSpPr>
          <p:cNvPr id="27" name="Text Placeholder 7"/>
          <p:cNvSpPr>
            <a:spLocks noGrp="1"/>
          </p:cNvSpPr>
          <p:nvPr>
            <p:ph type="body" sz="quarter" idx="67" hasCustomPrompt="1"/>
          </p:nvPr>
        </p:nvSpPr>
        <p:spPr>
          <a:xfrm>
            <a:off x="423987" y="810780"/>
            <a:ext cx="8859377" cy="498598"/>
          </a:xfrm>
        </p:spPr>
        <p:txBody>
          <a:bodyPr wrap="square" lIns="0" anchor="t">
            <a:spAutoFit/>
          </a:bodyPr>
          <a:lstStyle>
            <a:lvl1pPr marL="0" marR="0" indent="0" algn="l" defTabSz="914400" rtl="0" eaLnBrk="1" fontAlgn="auto" latinLnBrk="0" hangingPunct="1">
              <a:lnSpc>
                <a:spcPct val="110000"/>
              </a:lnSpc>
              <a:spcBef>
                <a:spcPts val="600"/>
              </a:spcBef>
              <a:spcAft>
                <a:spcPts val="0"/>
              </a:spcAft>
              <a:buClrTx/>
              <a:buSzTx/>
              <a:buFont typeface="Arial" panose="020B0604020202020204" pitchFamily="34" charset="0"/>
              <a:buNone/>
              <a:tabLst/>
              <a:defRPr sz="1200" i="1">
                <a:solidFill>
                  <a:schemeClr val="tx1"/>
                </a:solidFill>
                <a:latin typeface="Georgia" panose="02040502050405020303" pitchFamily="18" charset="0"/>
              </a:defRPr>
            </a:lvl1pPr>
            <a:lvl2pPr>
              <a:defRPr sz="1200" i="1">
                <a:latin typeface="Georgia" panose="02040502050405020303" pitchFamily="18" charset="0"/>
              </a:defRPr>
            </a:lvl2pPr>
            <a:lvl3pPr>
              <a:defRPr sz="1200" i="1">
                <a:latin typeface="Georgia" panose="02040502050405020303" pitchFamily="18" charset="0"/>
              </a:defRPr>
            </a:lvl3pPr>
            <a:lvl4pPr>
              <a:defRPr sz="1200" i="1">
                <a:latin typeface="Georgia" panose="02040502050405020303" pitchFamily="18" charset="0"/>
              </a:defRPr>
            </a:lvl4pPr>
            <a:lvl5pPr>
              <a:defRPr sz="1200" i="1">
                <a:latin typeface="Georgia" panose="02040502050405020303" pitchFamily="18" charset="0"/>
              </a:defRPr>
            </a:lvl5pPr>
          </a:lstStyle>
          <a:p>
            <a:pPr marL="0" marR="0" lvl="0" indent="0" algn="l" defTabSz="914400" rtl="0" eaLnBrk="1" fontAlgn="auto" latinLnBrk="0" hangingPunct="1">
              <a:lnSpc>
                <a:spcPct val="110000"/>
              </a:lnSpc>
              <a:spcBef>
                <a:spcPts val="600"/>
              </a:spcBef>
              <a:spcAft>
                <a:spcPts val="0"/>
              </a:spcAft>
              <a:buClrTx/>
              <a:buSzTx/>
              <a:buFont typeface="Arial" panose="020B0604020202020204" pitchFamily="34" charset="0"/>
              <a:buNone/>
              <a:tabLst/>
              <a:defRPr/>
            </a:pPr>
            <a:r>
              <a:rPr lang="en-US" dirty="0"/>
              <a:t>Lorem ipsum dolor sit amet, consectetuer adipiscing elit. Maecenas porttitor congue massa. Lorem ipsum dolor sit </a:t>
            </a:r>
            <a:r>
              <a:rPr lang="en-US" dirty="0" err="1"/>
              <a:t>amet</a:t>
            </a:r>
            <a:r>
              <a:rPr lang="en-US" dirty="0"/>
              <a:t>, </a:t>
            </a:r>
            <a:r>
              <a:rPr lang="en-US" dirty="0" err="1"/>
              <a:t>consectetuer</a:t>
            </a:r>
            <a:r>
              <a:rPr lang="en-US" dirty="0"/>
              <a:t> </a:t>
            </a:r>
            <a:r>
              <a:rPr lang="en-US" dirty="0" err="1"/>
              <a:t>adipiscing</a:t>
            </a:r>
            <a:r>
              <a:rPr lang="en-US" dirty="0"/>
              <a:t> </a:t>
            </a:r>
            <a:r>
              <a:rPr lang="en-US" dirty="0" err="1"/>
              <a:t>elit</a:t>
            </a:r>
            <a:r>
              <a:rPr lang="en-US" dirty="0"/>
              <a:t>. Maecenas </a:t>
            </a:r>
            <a:r>
              <a:rPr lang="en-US" dirty="0" err="1"/>
              <a:t>porttitor</a:t>
            </a:r>
            <a:r>
              <a:rPr lang="en-US" dirty="0"/>
              <a:t> </a:t>
            </a:r>
            <a:r>
              <a:rPr lang="en-US" dirty="0" err="1"/>
              <a:t>congue</a:t>
            </a:r>
            <a:r>
              <a:rPr lang="en-US" dirty="0"/>
              <a:t> </a:t>
            </a:r>
            <a:r>
              <a:rPr lang="en-US" dirty="0" err="1"/>
              <a:t>massa</a:t>
            </a:r>
            <a:r>
              <a:rPr lang="en-US" dirty="0"/>
              <a:t>. </a:t>
            </a:r>
          </a:p>
        </p:txBody>
      </p:sp>
      <p:sp>
        <p:nvSpPr>
          <p:cNvPr id="33" name="Footer Placeholder 4"/>
          <p:cNvSpPr>
            <a:spLocks noGrp="1"/>
          </p:cNvSpPr>
          <p:nvPr>
            <p:ph type="ftr" sz="quarter" idx="3"/>
          </p:nvPr>
        </p:nvSpPr>
        <p:spPr>
          <a:xfrm>
            <a:off x="2320786" y="6520364"/>
            <a:ext cx="7079169" cy="360000"/>
          </a:xfrm>
          <a:prstGeom prst="rect">
            <a:avLst/>
          </a:prstGeom>
        </p:spPr>
        <p:txBody>
          <a:bodyPr vert="horz" lIns="91440" tIns="45720" rIns="91440" bIns="45720" rtlCol="0" anchor="ctr"/>
          <a:lstStyle>
            <a:lvl1pPr marL="0" algn="ctr" defTabSz="914400" rtl="0" eaLnBrk="1" latinLnBrk="0" hangingPunct="1">
              <a:defRPr lang="fr-FR" sz="1000" i="0" kern="1200" smtClean="0">
                <a:solidFill>
                  <a:schemeClr val="tx1"/>
                </a:solidFill>
                <a:latin typeface="Arial" panose="020B0604020202020204" pitchFamily="34" charset="0"/>
                <a:ea typeface="+mn-ea"/>
                <a:cs typeface="+mn-cs"/>
              </a:defRPr>
            </a:lvl1pPr>
          </a:lstStyle>
          <a:p>
            <a:pPr>
              <a:defRPr/>
            </a:pPr>
            <a:r>
              <a:rPr lang="fr-FR" dirty="0">
                <a:solidFill>
                  <a:srgbClr val="383934"/>
                </a:solidFill>
                <a:latin typeface="Segoe Condensed" panose="020B0606040200020203" pitchFamily="34" charset="0"/>
              </a:rPr>
              <a:t>2019 - IDFM - Séminaire d’équipe MEC des lignes de bus de grande couronne</a:t>
            </a:r>
          </a:p>
        </p:txBody>
      </p:sp>
      <p:sp>
        <p:nvSpPr>
          <p:cNvPr id="34" name="Date Placeholder 1"/>
          <p:cNvSpPr>
            <a:spLocks noGrp="1"/>
          </p:cNvSpPr>
          <p:nvPr>
            <p:ph type="dt" sz="half" idx="2"/>
          </p:nvPr>
        </p:nvSpPr>
        <p:spPr>
          <a:xfrm>
            <a:off x="9559137" y="6520364"/>
            <a:ext cx="1953846" cy="360000"/>
          </a:xfrm>
          <a:prstGeom prst="rect">
            <a:avLst/>
          </a:prstGeom>
        </p:spPr>
        <p:txBody>
          <a:bodyPr vert="horz" lIns="91440" tIns="45720" rIns="91440" bIns="45720" rtlCol="0" anchor="ctr"/>
          <a:lstStyle>
            <a:lvl1pPr algn="ctr">
              <a:defRPr sz="1000">
                <a:solidFill>
                  <a:schemeClr val="tx1"/>
                </a:solidFill>
                <a:latin typeface="Arial" panose="020B0604020202020204" pitchFamily="34" charset="0"/>
                <a:cs typeface="Arial" panose="020B0604020202020204" pitchFamily="34" charset="0"/>
              </a:defRPr>
            </a:lvl1pPr>
          </a:lstStyle>
          <a:p>
            <a:fld id="{35D5DA40-4B95-4142-9B56-E57A088EF818}" type="datetime1">
              <a:rPr lang="fr-FR" smtClean="0"/>
              <a:pPr/>
              <a:t>08/02/2022</a:t>
            </a:fld>
            <a:endParaRPr lang="fr-FR" dirty="0"/>
          </a:p>
        </p:txBody>
      </p:sp>
      <p:sp>
        <p:nvSpPr>
          <p:cNvPr id="30" name="Slide Number Placeholder 5"/>
          <p:cNvSpPr>
            <a:spLocks noGrp="1"/>
          </p:cNvSpPr>
          <p:nvPr>
            <p:ph type="sldNum" sz="quarter" idx="4"/>
          </p:nvPr>
        </p:nvSpPr>
        <p:spPr>
          <a:xfrm>
            <a:off x="11582400" y="6520364"/>
            <a:ext cx="553833" cy="360000"/>
          </a:xfrm>
          <a:prstGeom prst="rect">
            <a:avLst/>
          </a:prstGeom>
        </p:spPr>
        <p:txBody>
          <a:bodyPr vert="horz" lIns="91440" tIns="45720" rIns="91440" bIns="45720" rtlCol="0" anchor="ctr"/>
          <a:lstStyle>
            <a:lvl1pPr algn="r">
              <a:defRPr lang="fr-FR" sz="1000" kern="1200" smtClean="0">
                <a:solidFill>
                  <a:schemeClr val="accent1"/>
                </a:solidFill>
                <a:latin typeface="Arial" panose="020B0604020202020204" pitchFamily="34" charset="0"/>
                <a:ea typeface="+mn-ea"/>
                <a:cs typeface="Arial" panose="020B0604020202020204" pitchFamily="34" charset="0"/>
              </a:defRPr>
            </a:lvl1pPr>
          </a:lstStyle>
          <a:p>
            <a:fld id="{12E3212C-99B6-42C2-BE5E-9738E2CE06AD}" type="slidenum">
              <a:rPr lang="fr-FR" smtClean="0"/>
              <a:pPr/>
              <a:t>‹N°›</a:t>
            </a:fld>
            <a:endParaRPr lang="fr-FR" dirty="0"/>
          </a:p>
        </p:txBody>
      </p:sp>
      <p:pic>
        <p:nvPicPr>
          <p:cNvPr id="31" name="Image 30">
            <a:extLst>
              <a:ext uri="{FF2B5EF4-FFF2-40B4-BE49-F238E27FC236}">
                <a16:creationId xmlns:a16="http://schemas.microsoft.com/office/drawing/2014/main" id="{709333C0-4332-4B92-9B2E-FE256A0DD72C}"/>
              </a:ext>
            </a:extLst>
          </p:cNvPr>
          <p:cNvPicPr>
            <a:picLocks noChangeAspect="1"/>
          </p:cNvPicPr>
          <p:nvPr userDrawn="1"/>
        </p:nvPicPr>
        <p:blipFill>
          <a:blip r:embed="rId2" cstate="print"/>
          <a:stretch>
            <a:fillRect/>
          </a:stretch>
        </p:blipFill>
        <p:spPr>
          <a:xfrm>
            <a:off x="886759" y="6531354"/>
            <a:ext cx="683691" cy="245626"/>
          </a:xfrm>
          <a:prstGeom prst="rect">
            <a:avLst/>
          </a:prstGeom>
        </p:spPr>
      </p:pic>
    </p:spTree>
    <p:extLst>
      <p:ext uri="{BB962C8B-B14F-4D97-AF65-F5344CB8AC3E}">
        <p14:creationId xmlns:p14="http://schemas.microsoft.com/office/powerpoint/2010/main" val="11684940"/>
      </p:ext>
    </p:extLst>
  </p:cSld>
  <p:clrMapOvr>
    <a:masterClrMapping/>
  </p:clrMapOvr>
  <p:extLst>
    <p:ext uri="{DCECCB84-F9BA-43D5-87BE-67443E8EF086}">
      <p15:sldGuideLst xmlns:p15="http://schemas.microsoft.com/office/powerpoint/2012/main"/>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2 Titres + 2 Paragraphes">
    <p:spTree>
      <p:nvGrpSpPr>
        <p:cNvPr id="1" name=""/>
        <p:cNvGrpSpPr/>
        <p:nvPr/>
      </p:nvGrpSpPr>
      <p:grpSpPr>
        <a:xfrm>
          <a:off x="0" y="0"/>
          <a:ext cx="0" cy="0"/>
          <a:chOff x="0" y="0"/>
          <a:chExt cx="0" cy="0"/>
        </a:xfrm>
      </p:grpSpPr>
      <p:sp>
        <p:nvSpPr>
          <p:cNvPr id="7" name="Espace réservé du texte 6"/>
          <p:cNvSpPr>
            <a:spLocks noGrp="1"/>
          </p:cNvSpPr>
          <p:nvPr>
            <p:ph type="body" sz="quarter" idx="70"/>
          </p:nvPr>
        </p:nvSpPr>
        <p:spPr>
          <a:xfrm>
            <a:off x="423986" y="4460785"/>
            <a:ext cx="11344031" cy="1847941"/>
          </a:xfrm>
        </p:spPr>
        <p:txBody>
          <a:bodyPr lIns="0">
            <a:noAutofit/>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FR" dirty="0"/>
          </a:p>
        </p:txBody>
      </p:sp>
      <p:sp>
        <p:nvSpPr>
          <p:cNvPr id="5" name="Espace réservé du texte 4"/>
          <p:cNvSpPr>
            <a:spLocks noGrp="1"/>
          </p:cNvSpPr>
          <p:nvPr>
            <p:ph type="body" sz="quarter" idx="69"/>
          </p:nvPr>
        </p:nvSpPr>
        <p:spPr>
          <a:xfrm>
            <a:off x="423984" y="1663700"/>
            <a:ext cx="11359662" cy="1849747"/>
          </a:xfrm>
        </p:spPr>
        <p:txBody>
          <a:bodyPr lIns="0">
            <a:noAutofit/>
          </a:bodyPr>
          <a:lstStyle>
            <a:lvl1pPr>
              <a:defRPr>
                <a:solidFill>
                  <a:schemeClr val="tx1"/>
                </a:solidFill>
              </a:defRPr>
            </a:lvl1pPr>
            <a:lvl2pPr>
              <a:defRPr>
                <a:solidFill>
                  <a:schemeClr val="accent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FR" dirty="0"/>
          </a:p>
        </p:txBody>
      </p:sp>
      <p:sp>
        <p:nvSpPr>
          <p:cNvPr id="29" name="Text Placeholder 13"/>
          <p:cNvSpPr>
            <a:spLocks noGrp="1"/>
          </p:cNvSpPr>
          <p:nvPr>
            <p:ph type="body" sz="quarter" idx="45" hasCustomPrompt="1"/>
          </p:nvPr>
        </p:nvSpPr>
        <p:spPr>
          <a:xfrm>
            <a:off x="423986" y="1028208"/>
            <a:ext cx="7217810" cy="542926"/>
          </a:xfrm>
          <a:prstGeom prst="rect">
            <a:avLst/>
          </a:prstGeom>
        </p:spPr>
        <p:txBody>
          <a:bodyPr lIns="0" tIns="0" anchor="b">
            <a:noAutofit/>
          </a:bodyPr>
          <a:lstStyle>
            <a:lvl1pPr marL="0" marR="0" indent="0" algn="l" defTabSz="914400" rtl="0" eaLnBrk="1" fontAlgn="auto" latinLnBrk="0" hangingPunct="1">
              <a:lnSpc>
                <a:spcPct val="90000"/>
              </a:lnSpc>
              <a:spcBef>
                <a:spcPts val="0"/>
              </a:spcBef>
              <a:spcAft>
                <a:spcPts val="0"/>
              </a:spcAft>
              <a:buClrTx/>
              <a:buSzTx/>
              <a:buFont typeface="Arial" panose="020B0604020202020204" pitchFamily="34" charset="0"/>
              <a:buNone/>
              <a:tabLst/>
              <a:defRPr lang="fr-FR" sz="2000" b="0" i="1" kern="3000" spc="-50" baseline="0" dirty="0">
                <a:solidFill>
                  <a:schemeClr val="accent1"/>
                </a:solidFill>
                <a:latin typeface="Georgia" panose="02040502050405020303" pitchFamily="18" charset="0"/>
                <a:ea typeface="+mn-ea"/>
                <a:cs typeface="Arial" pitchFamily="34" charset="0"/>
              </a:defRPr>
            </a:lvl1pPr>
          </a:lstStyle>
          <a:p>
            <a:pPr lvl="0"/>
            <a:r>
              <a:rPr lang="fr-FR" dirty="0"/>
              <a:t>Titre de paragraphe</a:t>
            </a:r>
          </a:p>
        </p:txBody>
      </p:sp>
      <p:sp>
        <p:nvSpPr>
          <p:cNvPr id="13" name="Text Placeholder 13"/>
          <p:cNvSpPr>
            <a:spLocks noGrp="1"/>
          </p:cNvSpPr>
          <p:nvPr>
            <p:ph type="body" sz="quarter" idx="65" hasCustomPrompt="1"/>
          </p:nvPr>
        </p:nvSpPr>
        <p:spPr>
          <a:xfrm>
            <a:off x="423986" y="3842014"/>
            <a:ext cx="7217810" cy="542926"/>
          </a:xfrm>
          <a:prstGeom prst="rect">
            <a:avLst/>
          </a:prstGeom>
        </p:spPr>
        <p:txBody>
          <a:bodyPr lIns="0" tIns="0" anchor="b">
            <a:noAutofit/>
          </a:bodyPr>
          <a:lstStyle>
            <a:lvl1pPr marL="0" marR="0" indent="0" algn="l" defTabSz="914400" rtl="0" eaLnBrk="1" fontAlgn="auto" latinLnBrk="0" hangingPunct="1">
              <a:lnSpc>
                <a:spcPct val="90000"/>
              </a:lnSpc>
              <a:spcBef>
                <a:spcPts val="0"/>
              </a:spcBef>
              <a:spcAft>
                <a:spcPts val="0"/>
              </a:spcAft>
              <a:buClrTx/>
              <a:buSzTx/>
              <a:buFont typeface="Arial" panose="020B0604020202020204" pitchFamily="34" charset="0"/>
              <a:buNone/>
              <a:tabLst/>
              <a:defRPr lang="fr-FR" sz="2000" b="0" i="1" kern="3000" spc="-50" baseline="0" dirty="0">
                <a:solidFill>
                  <a:schemeClr val="accent1"/>
                </a:solidFill>
                <a:latin typeface="Georgia" panose="02040502050405020303" pitchFamily="18" charset="0"/>
                <a:ea typeface="+mn-ea"/>
                <a:cs typeface="Arial" pitchFamily="34" charset="0"/>
              </a:defRPr>
            </a:lvl1pPr>
          </a:lstStyle>
          <a:p>
            <a:pPr lvl="0"/>
            <a:r>
              <a:rPr lang="fr-FR" dirty="0"/>
              <a:t>Titre de paragraphe</a:t>
            </a:r>
          </a:p>
        </p:txBody>
      </p:sp>
      <p:sp>
        <p:nvSpPr>
          <p:cNvPr id="30" name="Text Placeholder 15"/>
          <p:cNvSpPr>
            <a:spLocks noGrp="1"/>
          </p:cNvSpPr>
          <p:nvPr>
            <p:ph type="body" sz="quarter" idx="39" hasCustomPrompt="1"/>
          </p:nvPr>
        </p:nvSpPr>
        <p:spPr>
          <a:xfrm>
            <a:off x="423985" y="112513"/>
            <a:ext cx="8859377" cy="550218"/>
          </a:xfrm>
          <a:prstGeom prst="rect">
            <a:avLst/>
          </a:prstGeom>
        </p:spPr>
        <p:txBody>
          <a:bodyPr lIns="0" anchor="t" anchorCtr="0">
            <a:noAutofit/>
          </a:bodyPr>
          <a:lstStyle>
            <a:lvl1pPr marL="0" indent="0">
              <a:lnSpc>
                <a:spcPct val="80000"/>
              </a:lnSpc>
              <a:buNone/>
              <a:defRPr kumimoji="0" lang="fr-FR" sz="2000" b="1" i="0" u="none" strike="noStrike" kern="1200" cap="none" spc="-50" normalizeH="0" baseline="0" dirty="0">
                <a:ln>
                  <a:noFill/>
                </a:ln>
                <a:solidFill>
                  <a:schemeClr val="tx1"/>
                </a:solidFill>
                <a:effectLst/>
                <a:uLnTx/>
                <a:uFillTx/>
                <a:latin typeface="Arial" pitchFamily="34" charset="0"/>
                <a:ea typeface="+mn-ea"/>
                <a:cs typeface="Arial" pitchFamily="34" charset="0"/>
              </a:defRPr>
            </a:lvl1pPr>
          </a:lstStyle>
          <a:p>
            <a:pPr lvl="0"/>
            <a:r>
              <a:rPr lang="fr-FR" dirty="0"/>
              <a:t>Titre de slide</a:t>
            </a:r>
          </a:p>
        </p:txBody>
      </p:sp>
      <p:sp>
        <p:nvSpPr>
          <p:cNvPr id="38" name="Footer Placeholder 4"/>
          <p:cNvSpPr>
            <a:spLocks noGrp="1"/>
          </p:cNvSpPr>
          <p:nvPr>
            <p:ph type="ftr" sz="quarter" idx="3"/>
          </p:nvPr>
        </p:nvSpPr>
        <p:spPr>
          <a:xfrm>
            <a:off x="2320786" y="6520364"/>
            <a:ext cx="7079169" cy="360000"/>
          </a:xfrm>
          <a:prstGeom prst="rect">
            <a:avLst/>
          </a:prstGeom>
        </p:spPr>
        <p:txBody>
          <a:bodyPr vert="horz" lIns="91440" tIns="45720" rIns="91440" bIns="45720" rtlCol="0" anchor="ctr"/>
          <a:lstStyle>
            <a:lvl1pPr marL="0" algn="ctr" defTabSz="914400" rtl="0" eaLnBrk="1" latinLnBrk="0" hangingPunct="1">
              <a:defRPr lang="fr-FR" sz="1000" i="0" kern="1200" smtClean="0">
                <a:solidFill>
                  <a:schemeClr val="tx1"/>
                </a:solidFill>
                <a:latin typeface="Arial" panose="020B0604020202020204" pitchFamily="34" charset="0"/>
                <a:ea typeface="+mn-ea"/>
                <a:cs typeface="+mn-cs"/>
              </a:defRPr>
            </a:lvl1pPr>
          </a:lstStyle>
          <a:p>
            <a:pPr>
              <a:defRPr/>
            </a:pPr>
            <a:r>
              <a:rPr lang="fr-FR" dirty="0">
                <a:solidFill>
                  <a:srgbClr val="383934"/>
                </a:solidFill>
                <a:latin typeface="Segoe Condensed" panose="020B0606040200020203" pitchFamily="34" charset="0"/>
              </a:rPr>
              <a:t>2019 - IDFM - Séminaire d’équipe MEC des lignes de bus de grande couronne</a:t>
            </a:r>
          </a:p>
        </p:txBody>
      </p:sp>
      <p:sp>
        <p:nvSpPr>
          <p:cNvPr id="39" name="Date Placeholder 1"/>
          <p:cNvSpPr>
            <a:spLocks noGrp="1"/>
          </p:cNvSpPr>
          <p:nvPr>
            <p:ph type="dt" sz="half" idx="2"/>
          </p:nvPr>
        </p:nvSpPr>
        <p:spPr>
          <a:xfrm>
            <a:off x="9559137" y="6520364"/>
            <a:ext cx="1953846" cy="360000"/>
          </a:xfrm>
          <a:prstGeom prst="rect">
            <a:avLst/>
          </a:prstGeom>
        </p:spPr>
        <p:txBody>
          <a:bodyPr vert="horz" lIns="91440" tIns="45720" rIns="91440" bIns="45720" rtlCol="0" anchor="ctr"/>
          <a:lstStyle>
            <a:lvl1pPr algn="ctr">
              <a:defRPr sz="1000">
                <a:solidFill>
                  <a:schemeClr val="tx1"/>
                </a:solidFill>
                <a:latin typeface="Arial" panose="020B0604020202020204" pitchFamily="34" charset="0"/>
                <a:cs typeface="Arial" panose="020B0604020202020204" pitchFamily="34" charset="0"/>
              </a:defRPr>
            </a:lvl1pPr>
          </a:lstStyle>
          <a:p>
            <a:fld id="{014EB39E-2A8A-48C1-9007-DE155EF03B39}" type="datetime1">
              <a:rPr lang="fr-FR" smtClean="0"/>
              <a:pPr/>
              <a:t>08/02/2022</a:t>
            </a:fld>
            <a:endParaRPr lang="fr-FR" dirty="0"/>
          </a:p>
        </p:txBody>
      </p:sp>
      <p:sp>
        <p:nvSpPr>
          <p:cNvPr id="36" name="Slide Number Placeholder 5"/>
          <p:cNvSpPr>
            <a:spLocks noGrp="1"/>
          </p:cNvSpPr>
          <p:nvPr>
            <p:ph type="sldNum" sz="quarter" idx="4"/>
          </p:nvPr>
        </p:nvSpPr>
        <p:spPr>
          <a:xfrm>
            <a:off x="11582400" y="6520364"/>
            <a:ext cx="553833" cy="360000"/>
          </a:xfrm>
          <a:prstGeom prst="rect">
            <a:avLst/>
          </a:prstGeom>
        </p:spPr>
        <p:txBody>
          <a:bodyPr vert="horz" lIns="91440" tIns="45720" rIns="91440" bIns="45720" rtlCol="0" anchor="ctr"/>
          <a:lstStyle>
            <a:lvl1pPr algn="r">
              <a:defRPr lang="fr-FR" sz="1000" kern="1200" smtClean="0">
                <a:solidFill>
                  <a:schemeClr val="accent1"/>
                </a:solidFill>
                <a:latin typeface="Arial" panose="020B0604020202020204" pitchFamily="34" charset="0"/>
                <a:ea typeface="+mn-ea"/>
                <a:cs typeface="Arial" panose="020B0604020202020204" pitchFamily="34" charset="0"/>
              </a:defRPr>
            </a:lvl1pPr>
          </a:lstStyle>
          <a:p>
            <a:fld id="{12E3212C-99B6-42C2-BE5E-9738E2CE06AD}" type="slidenum">
              <a:rPr lang="fr-FR" smtClean="0"/>
              <a:pPr/>
              <a:t>‹N°›</a:t>
            </a:fld>
            <a:endParaRPr lang="fr-FR" dirty="0"/>
          </a:p>
        </p:txBody>
      </p:sp>
      <p:pic>
        <p:nvPicPr>
          <p:cNvPr id="37" name="Image 36">
            <a:extLst>
              <a:ext uri="{FF2B5EF4-FFF2-40B4-BE49-F238E27FC236}">
                <a16:creationId xmlns:a16="http://schemas.microsoft.com/office/drawing/2014/main" id="{FC39A909-3DB5-43FF-9569-7CD63E9F8001}"/>
              </a:ext>
            </a:extLst>
          </p:cNvPr>
          <p:cNvPicPr>
            <a:picLocks noChangeAspect="1"/>
          </p:cNvPicPr>
          <p:nvPr userDrawn="1"/>
        </p:nvPicPr>
        <p:blipFill>
          <a:blip r:embed="rId2" cstate="print"/>
          <a:stretch>
            <a:fillRect/>
          </a:stretch>
        </p:blipFill>
        <p:spPr>
          <a:xfrm>
            <a:off x="886759" y="6531354"/>
            <a:ext cx="683691" cy="245626"/>
          </a:xfrm>
          <a:prstGeom prst="rect">
            <a:avLst/>
          </a:prstGeom>
        </p:spPr>
      </p:pic>
    </p:spTree>
    <p:extLst>
      <p:ext uri="{BB962C8B-B14F-4D97-AF65-F5344CB8AC3E}">
        <p14:creationId xmlns:p14="http://schemas.microsoft.com/office/powerpoint/2010/main" val="3770551949"/>
      </p:ext>
    </p:extLst>
  </p:cSld>
  <p:clrMapOvr>
    <a:masterClrMapping/>
  </p:clrMapOvr>
  <p:extLst>
    <p:ext uri="{DCECCB84-F9BA-43D5-87BE-67443E8EF086}">
      <p15:sldGuideLst xmlns:p15="http://schemas.microsoft.com/office/powerpoint/2012/main"/>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1 Titre + 1 Paragraphe">
    <p:spTree>
      <p:nvGrpSpPr>
        <p:cNvPr id="1" name=""/>
        <p:cNvGrpSpPr/>
        <p:nvPr/>
      </p:nvGrpSpPr>
      <p:grpSpPr>
        <a:xfrm>
          <a:off x="0" y="0"/>
          <a:ext cx="0" cy="0"/>
          <a:chOff x="0" y="0"/>
          <a:chExt cx="0" cy="0"/>
        </a:xfrm>
      </p:grpSpPr>
      <p:sp>
        <p:nvSpPr>
          <p:cNvPr id="29" name="Text Placeholder 13"/>
          <p:cNvSpPr>
            <a:spLocks noGrp="1"/>
          </p:cNvSpPr>
          <p:nvPr>
            <p:ph type="body" sz="quarter" idx="45" hasCustomPrompt="1"/>
          </p:nvPr>
        </p:nvSpPr>
        <p:spPr>
          <a:xfrm>
            <a:off x="423986" y="1028208"/>
            <a:ext cx="7217810" cy="542926"/>
          </a:xfrm>
          <a:prstGeom prst="rect">
            <a:avLst/>
          </a:prstGeom>
        </p:spPr>
        <p:txBody>
          <a:bodyPr lIns="0" tIns="0" anchor="b">
            <a:noAutofit/>
          </a:bodyPr>
          <a:lstStyle>
            <a:lvl1pPr marL="0" marR="0" indent="0" algn="l" defTabSz="914400" rtl="0" eaLnBrk="1" fontAlgn="auto" latinLnBrk="0" hangingPunct="1">
              <a:lnSpc>
                <a:spcPct val="90000"/>
              </a:lnSpc>
              <a:spcBef>
                <a:spcPts val="0"/>
              </a:spcBef>
              <a:spcAft>
                <a:spcPts val="0"/>
              </a:spcAft>
              <a:buClrTx/>
              <a:buSzTx/>
              <a:buFont typeface="Arial" panose="020B0604020202020204" pitchFamily="34" charset="0"/>
              <a:buNone/>
              <a:tabLst/>
              <a:defRPr lang="fr-FR" sz="2000" b="0" i="1" kern="3000" spc="-50" baseline="0" dirty="0">
                <a:solidFill>
                  <a:schemeClr val="accent1"/>
                </a:solidFill>
                <a:latin typeface="Georgia" panose="02040502050405020303" pitchFamily="18" charset="0"/>
                <a:ea typeface="+mn-ea"/>
                <a:cs typeface="Arial" pitchFamily="34" charset="0"/>
              </a:defRPr>
            </a:lvl1pPr>
          </a:lstStyle>
          <a:p>
            <a:pPr lvl="0"/>
            <a:r>
              <a:rPr lang="fr-FR" dirty="0"/>
              <a:t>Titre de paragraphe</a:t>
            </a:r>
          </a:p>
        </p:txBody>
      </p:sp>
      <p:sp>
        <p:nvSpPr>
          <p:cNvPr id="28" name="Text Placeholder 15"/>
          <p:cNvSpPr>
            <a:spLocks noGrp="1"/>
          </p:cNvSpPr>
          <p:nvPr>
            <p:ph type="body" sz="quarter" idx="39" hasCustomPrompt="1"/>
          </p:nvPr>
        </p:nvSpPr>
        <p:spPr>
          <a:xfrm>
            <a:off x="423985" y="112513"/>
            <a:ext cx="8859377" cy="550218"/>
          </a:xfrm>
          <a:prstGeom prst="rect">
            <a:avLst/>
          </a:prstGeom>
        </p:spPr>
        <p:txBody>
          <a:bodyPr lIns="0" anchor="t" anchorCtr="0">
            <a:noAutofit/>
          </a:bodyPr>
          <a:lstStyle>
            <a:lvl1pPr marL="0" indent="0">
              <a:lnSpc>
                <a:spcPct val="80000"/>
              </a:lnSpc>
              <a:buNone/>
              <a:defRPr kumimoji="0" lang="fr-FR" sz="2000" b="1" i="0" u="none" strike="noStrike" kern="1200" cap="none" spc="-50" normalizeH="0" baseline="0" dirty="0">
                <a:ln>
                  <a:noFill/>
                </a:ln>
                <a:solidFill>
                  <a:schemeClr val="tx1"/>
                </a:solidFill>
                <a:effectLst/>
                <a:uLnTx/>
                <a:uFillTx/>
                <a:latin typeface="Arial" pitchFamily="34" charset="0"/>
                <a:ea typeface="+mn-ea"/>
                <a:cs typeface="Arial" pitchFamily="34" charset="0"/>
              </a:defRPr>
            </a:lvl1pPr>
          </a:lstStyle>
          <a:p>
            <a:pPr lvl="0"/>
            <a:r>
              <a:rPr lang="fr-FR" dirty="0"/>
              <a:t>Titre de slide</a:t>
            </a:r>
          </a:p>
        </p:txBody>
      </p:sp>
      <p:sp>
        <p:nvSpPr>
          <p:cNvPr id="30" name="Espace réservé du texte 4"/>
          <p:cNvSpPr>
            <a:spLocks noGrp="1"/>
          </p:cNvSpPr>
          <p:nvPr>
            <p:ph type="body" sz="quarter" idx="69"/>
          </p:nvPr>
        </p:nvSpPr>
        <p:spPr>
          <a:xfrm>
            <a:off x="423985" y="1663699"/>
            <a:ext cx="11344031" cy="4645026"/>
          </a:xfrm>
        </p:spPr>
        <p:txBody>
          <a:bodyPr lIns="0">
            <a:noAutofit/>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FR" dirty="0"/>
          </a:p>
        </p:txBody>
      </p:sp>
      <p:sp>
        <p:nvSpPr>
          <p:cNvPr id="38" name="Footer Placeholder 4"/>
          <p:cNvSpPr>
            <a:spLocks noGrp="1"/>
          </p:cNvSpPr>
          <p:nvPr>
            <p:ph type="ftr" sz="quarter" idx="3"/>
          </p:nvPr>
        </p:nvSpPr>
        <p:spPr>
          <a:xfrm>
            <a:off x="2320786" y="6520364"/>
            <a:ext cx="7079169" cy="360000"/>
          </a:xfrm>
          <a:prstGeom prst="rect">
            <a:avLst/>
          </a:prstGeom>
        </p:spPr>
        <p:txBody>
          <a:bodyPr vert="horz" lIns="91440" tIns="45720" rIns="91440" bIns="45720" rtlCol="0" anchor="ctr"/>
          <a:lstStyle>
            <a:lvl1pPr marL="0" algn="ctr" defTabSz="914400" rtl="0" eaLnBrk="1" latinLnBrk="0" hangingPunct="1">
              <a:defRPr lang="fr-FR" sz="1000" i="0" kern="1200" smtClean="0">
                <a:solidFill>
                  <a:schemeClr val="tx1"/>
                </a:solidFill>
                <a:latin typeface="Arial" panose="020B0604020202020204" pitchFamily="34" charset="0"/>
                <a:ea typeface="+mn-ea"/>
                <a:cs typeface="+mn-cs"/>
              </a:defRPr>
            </a:lvl1pPr>
          </a:lstStyle>
          <a:p>
            <a:pPr>
              <a:defRPr/>
            </a:pPr>
            <a:r>
              <a:rPr lang="fr-FR" dirty="0">
                <a:solidFill>
                  <a:srgbClr val="383934"/>
                </a:solidFill>
                <a:latin typeface="Segoe Condensed" panose="020B0606040200020203" pitchFamily="34" charset="0"/>
              </a:rPr>
              <a:t>2019 - IDFM - Séminaire d’équipe MEC des lignes de bus de grande couronne</a:t>
            </a:r>
          </a:p>
        </p:txBody>
      </p:sp>
      <p:sp>
        <p:nvSpPr>
          <p:cNvPr id="39" name="Date Placeholder 1"/>
          <p:cNvSpPr>
            <a:spLocks noGrp="1"/>
          </p:cNvSpPr>
          <p:nvPr>
            <p:ph type="dt" sz="half" idx="2"/>
          </p:nvPr>
        </p:nvSpPr>
        <p:spPr>
          <a:xfrm>
            <a:off x="9559137" y="6520364"/>
            <a:ext cx="1953846" cy="360000"/>
          </a:xfrm>
          <a:prstGeom prst="rect">
            <a:avLst/>
          </a:prstGeom>
        </p:spPr>
        <p:txBody>
          <a:bodyPr vert="horz" lIns="91440" tIns="45720" rIns="91440" bIns="45720" rtlCol="0" anchor="ctr"/>
          <a:lstStyle>
            <a:lvl1pPr algn="ctr">
              <a:defRPr sz="1000">
                <a:solidFill>
                  <a:schemeClr val="tx1"/>
                </a:solidFill>
                <a:latin typeface="Arial" panose="020B0604020202020204" pitchFamily="34" charset="0"/>
                <a:cs typeface="Arial" panose="020B0604020202020204" pitchFamily="34" charset="0"/>
              </a:defRPr>
            </a:lvl1pPr>
          </a:lstStyle>
          <a:p>
            <a:fld id="{7720C980-DE9D-4D1A-AC4E-EBBDF9BED4A4}" type="datetime1">
              <a:rPr lang="fr-FR" smtClean="0"/>
              <a:pPr/>
              <a:t>08/02/2022</a:t>
            </a:fld>
            <a:endParaRPr lang="fr-FR" dirty="0"/>
          </a:p>
        </p:txBody>
      </p:sp>
      <p:sp>
        <p:nvSpPr>
          <p:cNvPr id="36" name="Slide Number Placeholder 5"/>
          <p:cNvSpPr>
            <a:spLocks noGrp="1"/>
          </p:cNvSpPr>
          <p:nvPr>
            <p:ph type="sldNum" sz="quarter" idx="4"/>
          </p:nvPr>
        </p:nvSpPr>
        <p:spPr>
          <a:xfrm>
            <a:off x="11582400" y="6520364"/>
            <a:ext cx="553833" cy="360000"/>
          </a:xfrm>
          <a:prstGeom prst="rect">
            <a:avLst/>
          </a:prstGeom>
        </p:spPr>
        <p:txBody>
          <a:bodyPr vert="horz" lIns="91440" tIns="45720" rIns="91440" bIns="45720" rtlCol="0" anchor="ctr"/>
          <a:lstStyle>
            <a:lvl1pPr algn="r">
              <a:defRPr lang="fr-FR" sz="1000" kern="1200" smtClean="0">
                <a:solidFill>
                  <a:schemeClr val="accent1"/>
                </a:solidFill>
                <a:latin typeface="Arial" panose="020B0604020202020204" pitchFamily="34" charset="0"/>
                <a:ea typeface="+mn-ea"/>
                <a:cs typeface="Arial" panose="020B0604020202020204" pitchFamily="34" charset="0"/>
              </a:defRPr>
            </a:lvl1pPr>
          </a:lstStyle>
          <a:p>
            <a:fld id="{12E3212C-99B6-42C2-BE5E-9738E2CE06AD}" type="slidenum">
              <a:rPr lang="fr-FR" smtClean="0"/>
              <a:pPr/>
              <a:t>‹N°›</a:t>
            </a:fld>
            <a:endParaRPr lang="fr-FR" dirty="0"/>
          </a:p>
        </p:txBody>
      </p:sp>
      <p:pic>
        <p:nvPicPr>
          <p:cNvPr id="37" name="Image 36">
            <a:extLst>
              <a:ext uri="{FF2B5EF4-FFF2-40B4-BE49-F238E27FC236}">
                <a16:creationId xmlns:a16="http://schemas.microsoft.com/office/drawing/2014/main" id="{EE68CEA1-1117-4660-B700-90108B7A56DF}"/>
              </a:ext>
            </a:extLst>
          </p:cNvPr>
          <p:cNvPicPr>
            <a:picLocks noChangeAspect="1"/>
          </p:cNvPicPr>
          <p:nvPr userDrawn="1"/>
        </p:nvPicPr>
        <p:blipFill>
          <a:blip r:embed="rId2" cstate="print"/>
          <a:stretch>
            <a:fillRect/>
          </a:stretch>
        </p:blipFill>
        <p:spPr>
          <a:xfrm>
            <a:off x="886759" y="6531354"/>
            <a:ext cx="683691" cy="245626"/>
          </a:xfrm>
          <a:prstGeom prst="rect">
            <a:avLst/>
          </a:prstGeom>
        </p:spPr>
      </p:pic>
    </p:spTree>
    <p:extLst>
      <p:ext uri="{BB962C8B-B14F-4D97-AF65-F5344CB8AC3E}">
        <p14:creationId xmlns:p14="http://schemas.microsoft.com/office/powerpoint/2010/main" val="2614949841"/>
      </p:ext>
    </p:extLst>
  </p:cSld>
  <p:clrMapOvr>
    <a:masterClrMapping/>
  </p:clrMapOvr>
  <p:extLst>
    <p:ext uri="{DCECCB84-F9BA-43D5-87BE-67443E8EF086}">
      <p15:sldGuideLst xmlns:p15="http://schemas.microsoft.com/office/powerpoint/2012/main"/>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Slide Contacts">
    <p:spTree>
      <p:nvGrpSpPr>
        <p:cNvPr id="1" name=""/>
        <p:cNvGrpSpPr/>
        <p:nvPr/>
      </p:nvGrpSpPr>
      <p:grpSpPr>
        <a:xfrm>
          <a:off x="0" y="0"/>
          <a:ext cx="0" cy="0"/>
          <a:chOff x="0" y="0"/>
          <a:chExt cx="0" cy="0"/>
        </a:xfrm>
      </p:grpSpPr>
      <p:sp>
        <p:nvSpPr>
          <p:cNvPr id="17" name="Text Placeholder 13"/>
          <p:cNvSpPr>
            <a:spLocks noGrp="1"/>
          </p:cNvSpPr>
          <p:nvPr>
            <p:ph type="body" sz="quarter" idx="45" hasCustomPrompt="1"/>
          </p:nvPr>
        </p:nvSpPr>
        <p:spPr>
          <a:xfrm>
            <a:off x="1113054" y="1662251"/>
            <a:ext cx="4128764" cy="240066"/>
          </a:xfrm>
          <a:prstGeom prst="rect">
            <a:avLst/>
          </a:prstGeom>
        </p:spPr>
        <p:txBody>
          <a:bodyPr tIns="0" anchor="b">
            <a:spAutoFit/>
          </a:bodyPr>
          <a:lstStyle>
            <a:lvl1pPr marL="0" marR="0" indent="0" algn="l" defTabSz="914400" rtl="0" eaLnBrk="1" fontAlgn="auto" latinLnBrk="0" hangingPunct="1">
              <a:lnSpc>
                <a:spcPct val="90000"/>
              </a:lnSpc>
              <a:spcBef>
                <a:spcPts val="0"/>
              </a:spcBef>
              <a:spcAft>
                <a:spcPts val="0"/>
              </a:spcAft>
              <a:buClrTx/>
              <a:buSzTx/>
              <a:buFont typeface="Arial" panose="020B0604020202020204" pitchFamily="34" charset="0"/>
              <a:buNone/>
              <a:tabLst/>
              <a:defRPr lang="fr-FR" sz="1400" b="0" kern="3000" spc="-50" baseline="0" dirty="0">
                <a:solidFill>
                  <a:schemeClr val="accent1"/>
                </a:solidFill>
                <a:latin typeface="+mj-lt"/>
                <a:ea typeface="+mn-ea"/>
                <a:cs typeface="Arial" pitchFamily="34" charset="0"/>
              </a:defRPr>
            </a:lvl1pPr>
          </a:lstStyle>
          <a:p>
            <a:pPr lvl="0"/>
            <a:r>
              <a:rPr lang="fr-FR" dirty="0"/>
              <a:t>Prénom NOM</a:t>
            </a:r>
          </a:p>
        </p:txBody>
      </p:sp>
      <p:sp>
        <p:nvSpPr>
          <p:cNvPr id="18" name="Text Placeholder 13"/>
          <p:cNvSpPr>
            <a:spLocks noGrp="1"/>
          </p:cNvSpPr>
          <p:nvPr>
            <p:ph type="body" sz="quarter" idx="49" hasCustomPrompt="1"/>
          </p:nvPr>
        </p:nvSpPr>
        <p:spPr>
          <a:xfrm>
            <a:off x="1113054" y="2120806"/>
            <a:ext cx="5760000" cy="192393"/>
          </a:xfrm>
          <a:prstGeom prst="rect">
            <a:avLst/>
          </a:prstGeom>
        </p:spPr>
        <p:txBody>
          <a:bodyPr wrap="square" tIns="0">
            <a:noAutofit/>
          </a:bodyPr>
          <a:lstStyle>
            <a:lvl1pPr marL="0" marR="0" indent="0" algn="l" defTabSz="914400" rtl="0" eaLnBrk="1" fontAlgn="auto" latinLnBrk="0" hangingPunct="1">
              <a:lnSpc>
                <a:spcPct val="90000"/>
              </a:lnSpc>
              <a:spcBef>
                <a:spcPts val="0"/>
              </a:spcBef>
              <a:spcAft>
                <a:spcPts val="0"/>
              </a:spcAft>
              <a:buClrTx/>
              <a:buSzTx/>
              <a:buFont typeface="Arial" panose="020B0604020202020204" pitchFamily="34" charset="0"/>
              <a:buNone/>
              <a:tabLst/>
              <a:defRPr lang="fr-FR" sz="1000" kern="1200" baseline="0" dirty="0" smtClean="0">
                <a:solidFill>
                  <a:schemeClr val="tx1"/>
                </a:solidFill>
                <a:latin typeface="Arial" panose="020B0604020202020204" pitchFamily="34" charset="0"/>
                <a:ea typeface="+mn-ea"/>
                <a:cs typeface="+mn-cs"/>
              </a:defRPr>
            </a:lvl1pPr>
          </a:lstStyle>
          <a:p>
            <a:pPr lvl="0"/>
            <a:r>
              <a:rPr lang="fr-FR" dirty="0"/>
              <a:t>mail@eurogroupconsulting.fr</a:t>
            </a:r>
          </a:p>
        </p:txBody>
      </p:sp>
      <p:sp>
        <p:nvSpPr>
          <p:cNvPr id="22" name="Text Placeholder 13"/>
          <p:cNvSpPr>
            <a:spLocks noGrp="1"/>
          </p:cNvSpPr>
          <p:nvPr>
            <p:ph type="body" sz="quarter" idx="67" hasCustomPrompt="1"/>
          </p:nvPr>
        </p:nvSpPr>
        <p:spPr>
          <a:xfrm>
            <a:off x="1113054" y="1915824"/>
            <a:ext cx="5760000" cy="191474"/>
          </a:xfrm>
          <a:prstGeom prst="rect">
            <a:avLst/>
          </a:prstGeom>
        </p:spPr>
        <p:txBody>
          <a:bodyPr wrap="square" tIns="0" anchor="ctr">
            <a:noAutofit/>
          </a:bodyPr>
          <a:lstStyle>
            <a:lvl1pPr marL="0" marR="0" indent="0" algn="l" defTabSz="914400" rtl="0" eaLnBrk="1" fontAlgn="auto" latinLnBrk="0" hangingPunct="1">
              <a:lnSpc>
                <a:spcPct val="90000"/>
              </a:lnSpc>
              <a:spcBef>
                <a:spcPts val="0"/>
              </a:spcBef>
              <a:spcAft>
                <a:spcPts val="0"/>
              </a:spcAft>
              <a:buClrTx/>
              <a:buSzTx/>
              <a:buFont typeface="Arial" panose="020B0604020202020204" pitchFamily="34" charset="0"/>
              <a:buNone/>
              <a:tabLst/>
              <a:defRPr lang="fr-FR" sz="1000" b="1" kern="1200" baseline="0" dirty="0" smtClean="0">
                <a:solidFill>
                  <a:schemeClr val="tx1"/>
                </a:solidFill>
                <a:latin typeface="Arial" panose="020B0604020202020204" pitchFamily="34" charset="0"/>
                <a:ea typeface="+mn-ea"/>
                <a:cs typeface="+mn-cs"/>
              </a:defRPr>
            </a:lvl1pPr>
          </a:lstStyle>
          <a:p>
            <a:pPr lvl="0"/>
            <a:r>
              <a:rPr lang="fr-FR" dirty="0"/>
              <a:t>Fonction</a:t>
            </a:r>
          </a:p>
        </p:txBody>
      </p:sp>
      <p:sp>
        <p:nvSpPr>
          <p:cNvPr id="23" name="Text Placeholder 13"/>
          <p:cNvSpPr>
            <a:spLocks noGrp="1"/>
          </p:cNvSpPr>
          <p:nvPr>
            <p:ph type="body" sz="quarter" idx="68" hasCustomPrompt="1"/>
          </p:nvPr>
        </p:nvSpPr>
        <p:spPr>
          <a:xfrm>
            <a:off x="1113054" y="3171033"/>
            <a:ext cx="4128764" cy="240066"/>
          </a:xfrm>
          <a:prstGeom prst="rect">
            <a:avLst/>
          </a:prstGeom>
        </p:spPr>
        <p:txBody>
          <a:bodyPr tIns="0" anchor="b">
            <a:spAutoFit/>
          </a:bodyPr>
          <a:lstStyle>
            <a:lvl1pPr marL="0" marR="0" indent="0" algn="l" defTabSz="914400" rtl="0" eaLnBrk="1" fontAlgn="auto" latinLnBrk="0" hangingPunct="1">
              <a:lnSpc>
                <a:spcPct val="90000"/>
              </a:lnSpc>
              <a:spcBef>
                <a:spcPts val="0"/>
              </a:spcBef>
              <a:spcAft>
                <a:spcPts val="0"/>
              </a:spcAft>
              <a:buClrTx/>
              <a:buSzTx/>
              <a:buFont typeface="Arial" panose="020B0604020202020204" pitchFamily="34" charset="0"/>
              <a:buNone/>
              <a:tabLst/>
              <a:defRPr lang="fr-FR" sz="1400" b="0" kern="3000" spc="-50" baseline="0" dirty="0">
                <a:solidFill>
                  <a:schemeClr val="accent1"/>
                </a:solidFill>
                <a:latin typeface="+mj-lt"/>
                <a:ea typeface="+mn-ea"/>
                <a:cs typeface="Arial" pitchFamily="34" charset="0"/>
              </a:defRPr>
            </a:lvl1pPr>
          </a:lstStyle>
          <a:p>
            <a:pPr lvl="0"/>
            <a:r>
              <a:rPr lang="fr-FR" dirty="0"/>
              <a:t>Prénom NOM</a:t>
            </a:r>
          </a:p>
        </p:txBody>
      </p:sp>
      <p:sp>
        <p:nvSpPr>
          <p:cNvPr id="25" name="Text Placeholder 13"/>
          <p:cNvSpPr>
            <a:spLocks noGrp="1"/>
          </p:cNvSpPr>
          <p:nvPr>
            <p:ph type="body" sz="quarter" idx="70" hasCustomPrompt="1"/>
          </p:nvPr>
        </p:nvSpPr>
        <p:spPr>
          <a:xfrm>
            <a:off x="1113054" y="3424606"/>
            <a:ext cx="5760000" cy="191474"/>
          </a:xfrm>
          <a:prstGeom prst="rect">
            <a:avLst/>
          </a:prstGeom>
        </p:spPr>
        <p:txBody>
          <a:bodyPr wrap="square" tIns="0" anchor="ctr">
            <a:noAutofit/>
          </a:bodyPr>
          <a:lstStyle>
            <a:lvl1pPr marL="0" marR="0" indent="0" algn="l" defTabSz="914400" rtl="0" eaLnBrk="1" fontAlgn="auto" latinLnBrk="0" hangingPunct="1">
              <a:lnSpc>
                <a:spcPct val="90000"/>
              </a:lnSpc>
              <a:spcBef>
                <a:spcPts val="0"/>
              </a:spcBef>
              <a:spcAft>
                <a:spcPts val="0"/>
              </a:spcAft>
              <a:buClrTx/>
              <a:buSzTx/>
              <a:buFont typeface="Arial" panose="020B0604020202020204" pitchFamily="34" charset="0"/>
              <a:buNone/>
              <a:tabLst/>
              <a:defRPr lang="fr-FR" sz="1000" b="1" kern="1200" baseline="0" dirty="0" smtClean="0">
                <a:solidFill>
                  <a:schemeClr val="tx1"/>
                </a:solidFill>
                <a:latin typeface="Arial" panose="020B0604020202020204" pitchFamily="34" charset="0"/>
                <a:ea typeface="+mn-ea"/>
                <a:cs typeface="+mn-cs"/>
              </a:defRPr>
            </a:lvl1pPr>
          </a:lstStyle>
          <a:p>
            <a:pPr lvl="0"/>
            <a:r>
              <a:rPr lang="fr-FR" dirty="0"/>
              <a:t>Fonction</a:t>
            </a:r>
          </a:p>
        </p:txBody>
      </p:sp>
      <p:sp>
        <p:nvSpPr>
          <p:cNvPr id="2" name="TextBox 1"/>
          <p:cNvSpPr txBox="1"/>
          <p:nvPr userDrawn="1"/>
        </p:nvSpPr>
        <p:spPr>
          <a:xfrm>
            <a:off x="9549522" y="956095"/>
            <a:ext cx="2085632" cy="846386"/>
          </a:xfrm>
          <a:prstGeom prst="rect">
            <a:avLst/>
          </a:prstGeom>
          <a:noFill/>
        </p:spPr>
        <p:txBody>
          <a:bodyPr wrap="square" rtlCol="0">
            <a:spAutoFit/>
          </a:bodyPr>
          <a:lstStyle/>
          <a:p>
            <a:r>
              <a:rPr lang="fr-FR" sz="700" i="1" kern="1200" baseline="0" dirty="0">
                <a:solidFill>
                  <a:schemeClr val="tx1"/>
                </a:solidFill>
                <a:latin typeface="Arial" panose="020B0604020202020204" pitchFamily="34" charset="0"/>
                <a:ea typeface="+mn-ea"/>
                <a:cs typeface="+mn-cs"/>
              </a:rPr>
              <a:t>Les informations du présent document sont exclusivement adressées au(x) destinataire(s).</a:t>
            </a:r>
          </a:p>
          <a:p>
            <a:r>
              <a:rPr lang="fr-FR" sz="700" i="1" kern="1200" baseline="0" dirty="0">
                <a:solidFill>
                  <a:schemeClr val="tx1"/>
                </a:solidFill>
                <a:latin typeface="Arial" panose="020B0604020202020204" pitchFamily="34" charset="0"/>
                <a:ea typeface="+mn-ea"/>
                <a:cs typeface="+mn-cs"/>
              </a:rPr>
              <a:t>Elles peuvent contenir des informations confidentielles, protégées par un secret professionnel et restent la propriété exclusive d’EUROGROUP CONSULTING.</a:t>
            </a:r>
          </a:p>
          <a:p>
            <a:r>
              <a:rPr lang="fr-FR" sz="700" i="1" kern="1200" baseline="0" dirty="0">
                <a:solidFill>
                  <a:schemeClr val="tx1"/>
                </a:solidFill>
                <a:latin typeface="Arial" panose="020B0604020202020204" pitchFamily="34" charset="0"/>
                <a:ea typeface="+mn-ea"/>
                <a:cs typeface="+mn-cs"/>
              </a:rPr>
              <a:t>Reproduction interdite.</a:t>
            </a:r>
          </a:p>
        </p:txBody>
      </p:sp>
      <p:cxnSp>
        <p:nvCxnSpPr>
          <p:cNvPr id="26" name="Straight Connector 25"/>
          <p:cNvCxnSpPr/>
          <p:nvPr userDrawn="1"/>
        </p:nvCxnSpPr>
        <p:spPr>
          <a:xfrm>
            <a:off x="9664117" y="2067331"/>
            <a:ext cx="1889460" cy="0"/>
          </a:xfrm>
          <a:prstGeom prst="line">
            <a:avLst/>
          </a:prstGeom>
          <a:ln>
            <a:solidFill>
              <a:schemeClr val="accent6"/>
            </a:solidFill>
            <a:prstDash val="solid"/>
          </a:ln>
        </p:spPr>
        <p:style>
          <a:lnRef idx="1">
            <a:schemeClr val="accent1"/>
          </a:lnRef>
          <a:fillRef idx="0">
            <a:schemeClr val="accent1"/>
          </a:fillRef>
          <a:effectRef idx="0">
            <a:schemeClr val="accent1"/>
          </a:effectRef>
          <a:fontRef idx="minor">
            <a:schemeClr val="tx1"/>
          </a:fontRef>
        </p:style>
      </p:cxnSp>
      <p:sp>
        <p:nvSpPr>
          <p:cNvPr id="4" name="Rectangle 3"/>
          <p:cNvSpPr/>
          <p:nvPr userDrawn="1"/>
        </p:nvSpPr>
        <p:spPr>
          <a:xfrm>
            <a:off x="4713580" y="6072515"/>
            <a:ext cx="3254096" cy="261610"/>
          </a:xfrm>
          <a:prstGeom prst="rect">
            <a:avLst/>
          </a:prstGeom>
        </p:spPr>
        <p:txBody>
          <a:bodyPr wrap="none" bIns="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fr-FR" sz="1400" b="0" i="0" u="none" strike="noStrike" kern="3000" cap="none" spc="-40" normalizeH="0" baseline="0" noProof="0" dirty="0">
                <a:ln>
                  <a:noFill/>
                </a:ln>
                <a:solidFill>
                  <a:schemeClr val="accent1"/>
                </a:solidFill>
                <a:effectLst/>
                <a:uLnTx/>
                <a:uFillTx/>
                <a:latin typeface="Arial"/>
                <a:ea typeface="+mn-ea"/>
                <a:cs typeface="Arial" pitchFamily="34" charset="0"/>
              </a:rPr>
              <a:t>WWW.EUROGROUPCONSULTING.FR</a:t>
            </a:r>
          </a:p>
        </p:txBody>
      </p:sp>
      <p:sp>
        <p:nvSpPr>
          <p:cNvPr id="20" name="Freeform 5">
            <a:hlinkClick r:id="rId2"/>
          </p:cNvPr>
          <p:cNvSpPr>
            <a:spLocks noChangeAspect="1" noEditPoints="1"/>
          </p:cNvSpPr>
          <p:nvPr userDrawn="1"/>
        </p:nvSpPr>
        <p:spPr bwMode="auto">
          <a:xfrm>
            <a:off x="11450108" y="5999125"/>
            <a:ext cx="317909" cy="309600"/>
          </a:xfrm>
          <a:custGeom>
            <a:avLst/>
            <a:gdLst>
              <a:gd name="T0" fmla="*/ 234 w 300"/>
              <a:gd name="T1" fmla="*/ 263 h 360"/>
              <a:gd name="T2" fmla="*/ 243 w 300"/>
              <a:gd name="T3" fmla="*/ 243 h 360"/>
              <a:gd name="T4" fmla="*/ 254 w 300"/>
              <a:gd name="T5" fmla="*/ 252 h 360"/>
              <a:gd name="T6" fmla="*/ 180 w 300"/>
              <a:gd name="T7" fmla="*/ 239 h 360"/>
              <a:gd name="T8" fmla="*/ 171 w 300"/>
              <a:gd name="T9" fmla="*/ 302 h 360"/>
              <a:gd name="T10" fmla="*/ 189 w 300"/>
              <a:gd name="T11" fmla="*/ 302 h 360"/>
              <a:gd name="T12" fmla="*/ 180 w 300"/>
              <a:gd name="T13" fmla="*/ 239 h 360"/>
              <a:gd name="T14" fmla="*/ 300 w 300"/>
              <a:gd name="T15" fmla="*/ 314 h 360"/>
              <a:gd name="T16" fmla="*/ 49 w 300"/>
              <a:gd name="T17" fmla="*/ 360 h 360"/>
              <a:gd name="T18" fmla="*/ 0 w 300"/>
              <a:gd name="T19" fmla="*/ 208 h 360"/>
              <a:gd name="T20" fmla="*/ 251 w 300"/>
              <a:gd name="T21" fmla="*/ 161 h 360"/>
              <a:gd name="T22" fmla="*/ 63 w 300"/>
              <a:gd name="T23" fmla="*/ 325 h 360"/>
              <a:gd name="T24" fmla="*/ 88 w 300"/>
              <a:gd name="T25" fmla="*/ 213 h 360"/>
              <a:gd name="T26" fmla="*/ 21 w 300"/>
              <a:gd name="T27" fmla="*/ 197 h 360"/>
              <a:gd name="T28" fmla="*/ 42 w 300"/>
              <a:gd name="T29" fmla="*/ 213 h 360"/>
              <a:gd name="T30" fmla="*/ 63 w 300"/>
              <a:gd name="T31" fmla="*/ 325 h 360"/>
              <a:gd name="T32" fmla="*/ 117 w 300"/>
              <a:gd name="T33" fmla="*/ 230 h 360"/>
              <a:gd name="T34" fmla="*/ 117 w 300"/>
              <a:gd name="T35" fmla="*/ 304 h 360"/>
              <a:gd name="T36" fmla="*/ 104 w 300"/>
              <a:gd name="T37" fmla="*/ 290 h 360"/>
              <a:gd name="T38" fmla="*/ 83 w 300"/>
              <a:gd name="T39" fmla="*/ 230 h 360"/>
              <a:gd name="T40" fmla="*/ 84 w 300"/>
              <a:gd name="T41" fmla="*/ 308 h 360"/>
              <a:gd name="T42" fmla="*/ 121 w 300"/>
              <a:gd name="T43" fmla="*/ 313 h 360"/>
              <a:gd name="T44" fmla="*/ 138 w 300"/>
              <a:gd name="T45" fmla="*/ 325 h 360"/>
              <a:gd name="T46" fmla="*/ 204 w 300"/>
              <a:gd name="T47" fmla="*/ 298 h 360"/>
              <a:gd name="T48" fmla="*/ 171 w 300"/>
              <a:gd name="T49" fmla="*/ 234 h 360"/>
              <a:gd name="T50" fmla="*/ 150 w 300"/>
              <a:gd name="T51" fmla="*/ 197 h 360"/>
              <a:gd name="T52" fmla="*/ 167 w 300"/>
              <a:gd name="T53" fmla="*/ 324 h 360"/>
              <a:gd name="T54" fmla="*/ 204 w 300"/>
              <a:gd name="T55" fmla="*/ 298 h 360"/>
              <a:gd name="T56" fmla="*/ 254 w 300"/>
              <a:gd name="T57" fmla="*/ 292 h 360"/>
              <a:gd name="T58" fmla="*/ 254 w 300"/>
              <a:gd name="T59" fmla="*/ 303 h 360"/>
              <a:gd name="T60" fmla="*/ 242 w 300"/>
              <a:gd name="T61" fmla="*/ 311 h 360"/>
              <a:gd name="T62" fmla="*/ 234 w 300"/>
              <a:gd name="T63" fmla="*/ 302 h 360"/>
              <a:gd name="T64" fmla="*/ 234 w 300"/>
              <a:gd name="T65" fmla="*/ 280 h 360"/>
              <a:gd name="T66" fmla="*/ 270 w 300"/>
              <a:gd name="T67" fmla="*/ 266 h 360"/>
              <a:gd name="T68" fmla="*/ 228 w 300"/>
              <a:gd name="T69" fmla="*/ 229 h 360"/>
              <a:gd name="T70" fmla="*/ 217 w 300"/>
              <a:gd name="T71" fmla="*/ 262 h 360"/>
              <a:gd name="T72" fmla="*/ 270 w 300"/>
              <a:gd name="T73" fmla="*/ 292 h 360"/>
              <a:gd name="T74" fmla="*/ 194 w 300"/>
              <a:gd name="T75" fmla="*/ 137 h 360"/>
              <a:gd name="T76" fmla="*/ 211 w 300"/>
              <a:gd name="T77" fmla="*/ 137 h 360"/>
              <a:gd name="T78" fmla="*/ 216 w 300"/>
              <a:gd name="T79" fmla="*/ 138 h 360"/>
              <a:gd name="T80" fmla="*/ 240 w 300"/>
              <a:gd name="T81" fmla="*/ 39 h 360"/>
              <a:gd name="T82" fmla="*/ 221 w 300"/>
              <a:gd name="T83" fmla="*/ 116 h 360"/>
              <a:gd name="T84" fmla="*/ 206 w 300"/>
              <a:gd name="T85" fmla="*/ 116 h 360"/>
              <a:gd name="T86" fmla="*/ 187 w 300"/>
              <a:gd name="T87" fmla="*/ 39 h 360"/>
              <a:gd name="T88" fmla="*/ 187 w 300"/>
              <a:gd name="T89" fmla="*/ 123 h 360"/>
              <a:gd name="T90" fmla="*/ 119 w 300"/>
              <a:gd name="T91" fmla="*/ 75 h 360"/>
              <a:gd name="T92" fmla="*/ 130 w 300"/>
              <a:gd name="T93" fmla="*/ 40 h 360"/>
              <a:gd name="T94" fmla="*/ 159 w 300"/>
              <a:gd name="T95" fmla="*/ 38 h 360"/>
              <a:gd name="T96" fmla="*/ 173 w 300"/>
              <a:gd name="T97" fmla="*/ 57 h 360"/>
              <a:gd name="T98" fmla="*/ 174 w 300"/>
              <a:gd name="T99" fmla="*/ 98 h 360"/>
              <a:gd name="T100" fmla="*/ 168 w 300"/>
              <a:gd name="T101" fmla="*/ 130 h 360"/>
              <a:gd name="T102" fmla="*/ 147 w 300"/>
              <a:gd name="T103" fmla="*/ 141 h 360"/>
              <a:gd name="T104" fmla="*/ 125 w 300"/>
              <a:gd name="T105" fmla="*/ 132 h 360"/>
              <a:gd name="T106" fmla="*/ 119 w 300"/>
              <a:gd name="T107" fmla="*/ 101 h 360"/>
              <a:gd name="T108" fmla="*/ 137 w 300"/>
              <a:gd name="T109" fmla="*/ 114 h 360"/>
              <a:gd name="T110" fmla="*/ 156 w 300"/>
              <a:gd name="T111" fmla="*/ 114 h 360"/>
              <a:gd name="T112" fmla="*/ 146 w 300"/>
              <a:gd name="T113" fmla="*/ 52 h 360"/>
              <a:gd name="T114" fmla="*/ 137 w 300"/>
              <a:gd name="T115" fmla="*/ 114 h 360"/>
              <a:gd name="T116" fmla="*/ 95 w 300"/>
              <a:gd name="T117" fmla="*/ 141 h 360"/>
              <a:gd name="T118" fmla="*/ 121 w 300"/>
              <a:gd name="T119" fmla="*/ 0 h 360"/>
              <a:gd name="T120" fmla="*/ 83 w 300"/>
              <a:gd name="T121" fmla="*/ 48 h 360"/>
              <a:gd name="T122" fmla="*/ 45 w 300"/>
              <a:gd name="T123" fmla="*/ 0 h 360"/>
              <a:gd name="T124" fmla="*/ 73 w 300"/>
              <a:gd name="T125" fmla="*/ 141 h 3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00" h="360">
                <a:moveTo>
                  <a:pt x="254" y="263"/>
                </a:moveTo>
                <a:cubicBezTo>
                  <a:pt x="234" y="263"/>
                  <a:pt x="234" y="263"/>
                  <a:pt x="234" y="263"/>
                </a:cubicBezTo>
                <a:cubicBezTo>
                  <a:pt x="234" y="252"/>
                  <a:pt x="234" y="252"/>
                  <a:pt x="234" y="252"/>
                </a:cubicBezTo>
                <a:cubicBezTo>
                  <a:pt x="234" y="247"/>
                  <a:pt x="238" y="243"/>
                  <a:pt x="243" y="243"/>
                </a:cubicBezTo>
                <a:cubicBezTo>
                  <a:pt x="245" y="243"/>
                  <a:pt x="245" y="243"/>
                  <a:pt x="245" y="243"/>
                </a:cubicBezTo>
                <a:cubicBezTo>
                  <a:pt x="250" y="243"/>
                  <a:pt x="254" y="247"/>
                  <a:pt x="254" y="252"/>
                </a:cubicBezTo>
                <a:lnTo>
                  <a:pt x="254" y="263"/>
                </a:lnTo>
                <a:close/>
                <a:moveTo>
                  <a:pt x="180" y="239"/>
                </a:moveTo>
                <a:cubicBezTo>
                  <a:pt x="175" y="239"/>
                  <a:pt x="171" y="242"/>
                  <a:pt x="171" y="246"/>
                </a:cubicBezTo>
                <a:cubicBezTo>
                  <a:pt x="171" y="302"/>
                  <a:pt x="171" y="302"/>
                  <a:pt x="171" y="302"/>
                </a:cubicBezTo>
                <a:cubicBezTo>
                  <a:pt x="171" y="306"/>
                  <a:pt x="175" y="310"/>
                  <a:pt x="180" y="310"/>
                </a:cubicBezTo>
                <a:cubicBezTo>
                  <a:pt x="185" y="310"/>
                  <a:pt x="189" y="306"/>
                  <a:pt x="189" y="302"/>
                </a:cubicBezTo>
                <a:cubicBezTo>
                  <a:pt x="189" y="246"/>
                  <a:pt x="189" y="246"/>
                  <a:pt x="189" y="246"/>
                </a:cubicBezTo>
                <a:cubicBezTo>
                  <a:pt x="189" y="242"/>
                  <a:pt x="185" y="239"/>
                  <a:pt x="180" y="239"/>
                </a:cubicBezTo>
                <a:close/>
                <a:moveTo>
                  <a:pt x="300" y="208"/>
                </a:moveTo>
                <a:cubicBezTo>
                  <a:pt x="300" y="314"/>
                  <a:pt x="300" y="314"/>
                  <a:pt x="300" y="314"/>
                </a:cubicBezTo>
                <a:cubicBezTo>
                  <a:pt x="300" y="339"/>
                  <a:pt x="278" y="360"/>
                  <a:pt x="251" y="360"/>
                </a:cubicBezTo>
                <a:cubicBezTo>
                  <a:pt x="49" y="360"/>
                  <a:pt x="49" y="360"/>
                  <a:pt x="49" y="360"/>
                </a:cubicBezTo>
                <a:cubicBezTo>
                  <a:pt x="22" y="360"/>
                  <a:pt x="0" y="339"/>
                  <a:pt x="0" y="314"/>
                </a:cubicBezTo>
                <a:cubicBezTo>
                  <a:pt x="0" y="208"/>
                  <a:pt x="0" y="208"/>
                  <a:pt x="0" y="208"/>
                </a:cubicBezTo>
                <a:cubicBezTo>
                  <a:pt x="0" y="182"/>
                  <a:pt x="22" y="161"/>
                  <a:pt x="49" y="161"/>
                </a:cubicBezTo>
                <a:cubicBezTo>
                  <a:pt x="251" y="161"/>
                  <a:pt x="251" y="161"/>
                  <a:pt x="251" y="161"/>
                </a:cubicBezTo>
                <a:cubicBezTo>
                  <a:pt x="278" y="161"/>
                  <a:pt x="300" y="182"/>
                  <a:pt x="300" y="208"/>
                </a:cubicBezTo>
                <a:close/>
                <a:moveTo>
                  <a:pt x="63" y="325"/>
                </a:moveTo>
                <a:cubicBezTo>
                  <a:pt x="63" y="213"/>
                  <a:pt x="63" y="213"/>
                  <a:pt x="63" y="213"/>
                </a:cubicBezTo>
                <a:cubicBezTo>
                  <a:pt x="88" y="213"/>
                  <a:pt x="88" y="213"/>
                  <a:pt x="88" y="213"/>
                </a:cubicBezTo>
                <a:cubicBezTo>
                  <a:pt x="88" y="197"/>
                  <a:pt x="88" y="197"/>
                  <a:pt x="88" y="197"/>
                </a:cubicBezTo>
                <a:cubicBezTo>
                  <a:pt x="21" y="197"/>
                  <a:pt x="21" y="197"/>
                  <a:pt x="21" y="197"/>
                </a:cubicBezTo>
                <a:cubicBezTo>
                  <a:pt x="21" y="213"/>
                  <a:pt x="21" y="213"/>
                  <a:pt x="21" y="213"/>
                </a:cubicBezTo>
                <a:cubicBezTo>
                  <a:pt x="42" y="213"/>
                  <a:pt x="42" y="213"/>
                  <a:pt x="42" y="213"/>
                </a:cubicBezTo>
                <a:cubicBezTo>
                  <a:pt x="42" y="325"/>
                  <a:pt x="42" y="325"/>
                  <a:pt x="42" y="325"/>
                </a:cubicBezTo>
                <a:lnTo>
                  <a:pt x="63" y="325"/>
                </a:lnTo>
                <a:close/>
                <a:moveTo>
                  <a:pt x="138" y="230"/>
                </a:moveTo>
                <a:cubicBezTo>
                  <a:pt x="117" y="230"/>
                  <a:pt x="117" y="230"/>
                  <a:pt x="117" y="230"/>
                </a:cubicBezTo>
                <a:cubicBezTo>
                  <a:pt x="117" y="290"/>
                  <a:pt x="117" y="290"/>
                  <a:pt x="117" y="290"/>
                </a:cubicBezTo>
                <a:cubicBezTo>
                  <a:pt x="117" y="298"/>
                  <a:pt x="117" y="303"/>
                  <a:pt x="117" y="304"/>
                </a:cubicBezTo>
                <a:cubicBezTo>
                  <a:pt x="115" y="309"/>
                  <a:pt x="107" y="314"/>
                  <a:pt x="104" y="305"/>
                </a:cubicBezTo>
                <a:cubicBezTo>
                  <a:pt x="104" y="303"/>
                  <a:pt x="104" y="298"/>
                  <a:pt x="104" y="290"/>
                </a:cubicBezTo>
                <a:cubicBezTo>
                  <a:pt x="104" y="230"/>
                  <a:pt x="104" y="230"/>
                  <a:pt x="104" y="230"/>
                </a:cubicBezTo>
                <a:cubicBezTo>
                  <a:pt x="83" y="230"/>
                  <a:pt x="83" y="230"/>
                  <a:pt x="83" y="230"/>
                </a:cubicBezTo>
                <a:cubicBezTo>
                  <a:pt x="84" y="289"/>
                  <a:pt x="84" y="289"/>
                  <a:pt x="84" y="289"/>
                </a:cubicBezTo>
                <a:cubicBezTo>
                  <a:pt x="84" y="298"/>
                  <a:pt x="83" y="305"/>
                  <a:pt x="84" y="308"/>
                </a:cubicBezTo>
                <a:cubicBezTo>
                  <a:pt x="84" y="314"/>
                  <a:pt x="84" y="320"/>
                  <a:pt x="89" y="324"/>
                </a:cubicBezTo>
                <a:cubicBezTo>
                  <a:pt x="98" y="330"/>
                  <a:pt x="116" y="323"/>
                  <a:pt x="121" y="313"/>
                </a:cubicBezTo>
                <a:cubicBezTo>
                  <a:pt x="121" y="325"/>
                  <a:pt x="121" y="325"/>
                  <a:pt x="121" y="325"/>
                </a:cubicBezTo>
                <a:cubicBezTo>
                  <a:pt x="138" y="325"/>
                  <a:pt x="138" y="325"/>
                  <a:pt x="138" y="325"/>
                </a:cubicBezTo>
                <a:cubicBezTo>
                  <a:pt x="138" y="230"/>
                  <a:pt x="138" y="230"/>
                  <a:pt x="138" y="230"/>
                </a:cubicBezTo>
                <a:close/>
                <a:moveTo>
                  <a:pt x="204" y="298"/>
                </a:moveTo>
                <a:cubicBezTo>
                  <a:pt x="204" y="249"/>
                  <a:pt x="204" y="249"/>
                  <a:pt x="204" y="249"/>
                </a:cubicBezTo>
                <a:cubicBezTo>
                  <a:pt x="204" y="230"/>
                  <a:pt x="190" y="218"/>
                  <a:pt x="171" y="234"/>
                </a:cubicBezTo>
                <a:cubicBezTo>
                  <a:pt x="171" y="197"/>
                  <a:pt x="171" y="197"/>
                  <a:pt x="171" y="197"/>
                </a:cubicBezTo>
                <a:cubicBezTo>
                  <a:pt x="150" y="197"/>
                  <a:pt x="150" y="197"/>
                  <a:pt x="150" y="197"/>
                </a:cubicBezTo>
                <a:cubicBezTo>
                  <a:pt x="150" y="324"/>
                  <a:pt x="150" y="324"/>
                  <a:pt x="150" y="324"/>
                </a:cubicBezTo>
                <a:cubicBezTo>
                  <a:pt x="167" y="324"/>
                  <a:pt x="167" y="324"/>
                  <a:pt x="167" y="324"/>
                </a:cubicBezTo>
                <a:cubicBezTo>
                  <a:pt x="169" y="316"/>
                  <a:pt x="169" y="316"/>
                  <a:pt x="169" y="316"/>
                </a:cubicBezTo>
                <a:cubicBezTo>
                  <a:pt x="191" y="336"/>
                  <a:pt x="204" y="323"/>
                  <a:pt x="204" y="298"/>
                </a:cubicBezTo>
                <a:close/>
                <a:moveTo>
                  <a:pt x="270" y="292"/>
                </a:moveTo>
                <a:cubicBezTo>
                  <a:pt x="254" y="292"/>
                  <a:pt x="254" y="292"/>
                  <a:pt x="254" y="292"/>
                </a:cubicBezTo>
                <a:cubicBezTo>
                  <a:pt x="254" y="293"/>
                  <a:pt x="254" y="293"/>
                  <a:pt x="254" y="294"/>
                </a:cubicBezTo>
                <a:cubicBezTo>
                  <a:pt x="254" y="303"/>
                  <a:pt x="254" y="303"/>
                  <a:pt x="254" y="303"/>
                </a:cubicBezTo>
                <a:cubicBezTo>
                  <a:pt x="254" y="307"/>
                  <a:pt x="250" y="311"/>
                  <a:pt x="245" y="311"/>
                </a:cubicBezTo>
                <a:cubicBezTo>
                  <a:pt x="242" y="311"/>
                  <a:pt x="242" y="311"/>
                  <a:pt x="242" y="311"/>
                </a:cubicBezTo>
                <a:cubicBezTo>
                  <a:pt x="238" y="311"/>
                  <a:pt x="234" y="307"/>
                  <a:pt x="234" y="303"/>
                </a:cubicBezTo>
                <a:cubicBezTo>
                  <a:pt x="234" y="302"/>
                  <a:pt x="234" y="302"/>
                  <a:pt x="234" y="302"/>
                </a:cubicBezTo>
                <a:cubicBezTo>
                  <a:pt x="234" y="292"/>
                  <a:pt x="234" y="292"/>
                  <a:pt x="234" y="292"/>
                </a:cubicBezTo>
                <a:cubicBezTo>
                  <a:pt x="234" y="280"/>
                  <a:pt x="234" y="280"/>
                  <a:pt x="234" y="280"/>
                </a:cubicBezTo>
                <a:cubicBezTo>
                  <a:pt x="270" y="280"/>
                  <a:pt x="270" y="280"/>
                  <a:pt x="270" y="280"/>
                </a:cubicBezTo>
                <a:cubicBezTo>
                  <a:pt x="270" y="266"/>
                  <a:pt x="270" y="266"/>
                  <a:pt x="270" y="266"/>
                </a:cubicBezTo>
                <a:cubicBezTo>
                  <a:pt x="270" y="256"/>
                  <a:pt x="269" y="247"/>
                  <a:pt x="268" y="241"/>
                </a:cubicBezTo>
                <a:cubicBezTo>
                  <a:pt x="266" y="223"/>
                  <a:pt x="241" y="220"/>
                  <a:pt x="228" y="229"/>
                </a:cubicBezTo>
                <a:cubicBezTo>
                  <a:pt x="224" y="232"/>
                  <a:pt x="221" y="236"/>
                  <a:pt x="220" y="241"/>
                </a:cubicBezTo>
                <a:cubicBezTo>
                  <a:pt x="218" y="246"/>
                  <a:pt x="217" y="253"/>
                  <a:pt x="217" y="262"/>
                </a:cubicBezTo>
                <a:cubicBezTo>
                  <a:pt x="217" y="292"/>
                  <a:pt x="217" y="292"/>
                  <a:pt x="217" y="292"/>
                </a:cubicBezTo>
                <a:cubicBezTo>
                  <a:pt x="217" y="341"/>
                  <a:pt x="277" y="334"/>
                  <a:pt x="270" y="292"/>
                </a:cubicBezTo>
                <a:close/>
                <a:moveTo>
                  <a:pt x="189" y="131"/>
                </a:moveTo>
                <a:cubicBezTo>
                  <a:pt x="190" y="134"/>
                  <a:pt x="192" y="136"/>
                  <a:pt x="194" y="137"/>
                </a:cubicBezTo>
                <a:cubicBezTo>
                  <a:pt x="197" y="139"/>
                  <a:pt x="199" y="140"/>
                  <a:pt x="203" y="140"/>
                </a:cubicBezTo>
                <a:cubicBezTo>
                  <a:pt x="206" y="140"/>
                  <a:pt x="209" y="139"/>
                  <a:pt x="211" y="137"/>
                </a:cubicBezTo>
                <a:cubicBezTo>
                  <a:pt x="213" y="135"/>
                  <a:pt x="215" y="133"/>
                  <a:pt x="217" y="130"/>
                </a:cubicBezTo>
                <a:cubicBezTo>
                  <a:pt x="216" y="138"/>
                  <a:pt x="216" y="138"/>
                  <a:pt x="216" y="138"/>
                </a:cubicBezTo>
                <a:cubicBezTo>
                  <a:pt x="240" y="138"/>
                  <a:pt x="240" y="138"/>
                  <a:pt x="240" y="138"/>
                </a:cubicBezTo>
                <a:cubicBezTo>
                  <a:pt x="240" y="39"/>
                  <a:pt x="240" y="39"/>
                  <a:pt x="240" y="39"/>
                </a:cubicBezTo>
                <a:cubicBezTo>
                  <a:pt x="221" y="39"/>
                  <a:pt x="221" y="39"/>
                  <a:pt x="221" y="39"/>
                </a:cubicBezTo>
                <a:cubicBezTo>
                  <a:pt x="221" y="116"/>
                  <a:pt x="221" y="116"/>
                  <a:pt x="221" y="116"/>
                </a:cubicBezTo>
                <a:cubicBezTo>
                  <a:pt x="221" y="120"/>
                  <a:pt x="218" y="123"/>
                  <a:pt x="214" y="123"/>
                </a:cubicBezTo>
                <a:cubicBezTo>
                  <a:pt x="209" y="123"/>
                  <a:pt x="206" y="120"/>
                  <a:pt x="206" y="116"/>
                </a:cubicBezTo>
                <a:cubicBezTo>
                  <a:pt x="206" y="39"/>
                  <a:pt x="206" y="39"/>
                  <a:pt x="206" y="39"/>
                </a:cubicBezTo>
                <a:cubicBezTo>
                  <a:pt x="187" y="39"/>
                  <a:pt x="187" y="39"/>
                  <a:pt x="187" y="39"/>
                </a:cubicBezTo>
                <a:cubicBezTo>
                  <a:pt x="187" y="106"/>
                  <a:pt x="187" y="106"/>
                  <a:pt x="187" y="106"/>
                </a:cubicBezTo>
                <a:cubicBezTo>
                  <a:pt x="187" y="114"/>
                  <a:pt x="187" y="120"/>
                  <a:pt x="187" y="123"/>
                </a:cubicBezTo>
                <a:cubicBezTo>
                  <a:pt x="188" y="126"/>
                  <a:pt x="188" y="128"/>
                  <a:pt x="189" y="131"/>
                </a:cubicBezTo>
                <a:close/>
                <a:moveTo>
                  <a:pt x="119" y="75"/>
                </a:moveTo>
                <a:cubicBezTo>
                  <a:pt x="119" y="66"/>
                  <a:pt x="120" y="58"/>
                  <a:pt x="121" y="53"/>
                </a:cubicBezTo>
                <a:cubicBezTo>
                  <a:pt x="123" y="48"/>
                  <a:pt x="126" y="43"/>
                  <a:pt x="130" y="40"/>
                </a:cubicBezTo>
                <a:cubicBezTo>
                  <a:pt x="134" y="37"/>
                  <a:pt x="139" y="35"/>
                  <a:pt x="146" y="35"/>
                </a:cubicBezTo>
                <a:cubicBezTo>
                  <a:pt x="151" y="35"/>
                  <a:pt x="156" y="36"/>
                  <a:pt x="159" y="38"/>
                </a:cubicBezTo>
                <a:cubicBezTo>
                  <a:pt x="163" y="40"/>
                  <a:pt x="166" y="43"/>
                  <a:pt x="168" y="46"/>
                </a:cubicBezTo>
                <a:cubicBezTo>
                  <a:pt x="170" y="50"/>
                  <a:pt x="172" y="53"/>
                  <a:pt x="173" y="57"/>
                </a:cubicBezTo>
                <a:cubicBezTo>
                  <a:pt x="173" y="60"/>
                  <a:pt x="174" y="66"/>
                  <a:pt x="174" y="73"/>
                </a:cubicBezTo>
                <a:cubicBezTo>
                  <a:pt x="174" y="98"/>
                  <a:pt x="174" y="98"/>
                  <a:pt x="174" y="98"/>
                </a:cubicBezTo>
                <a:cubicBezTo>
                  <a:pt x="174" y="107"/>
                  <a:pt x="173" y="114"/>
                  <a:pt x="173" y="118"/>
                </a:cubicBezTo>
                <a:cubicBezTo>
                  <a:pt x="172" y="122"/>
                  <a:pt x="170" y="126"/>
                  <a:pt x="168" y="130"/>
                </a:cubicBezTo>
                <a:cubicBezTo>
                  <a:pt x="166" y="134"/>
                  <a:pt x="163" y="137"/>
                  <a:pt x="159" y="138"/>
                </a:cubicBezTo>
                <a:cubicBezTo>
                  <a:pt x="155" y="140"/>
                  <a:pt x="151" y="141"/>
                  <a:pt x="147" y="141"/>
                </a:cubicBezTo>
                <a:cubicBezTo>
                  <a:pt x="141" y="141"/>
                  <a:pt x="137" y="140"/>
                  <a:pt x="133" y="139"/>
                </a:cubicBezTo>
                <a:cubicBezTo>
                  <a:pt x="129" y="137"/>
                  <a:pt x="127" y="135"/>
                  <a:pt x="125" y="132"/>
                </a:cubicBezTo>
                <a:cubicBezTo>
                  <a:pt x="122" y="129"/>
                  <a:pt x="121" y="125"/>
                  <a:pt x="120" y="121"/>
                </a:cubicBezTo>
                <a:cubicBezTo>
                  <a:pt x="119" y="116"/>
                  <a:pt x="119" y="110"/>
                  <a:pt x="119" y="101"/>
                </a:cubicBezTo>
                <a:cubicBezTo>
                  <a:pt x="119" y="75"/>
                  <a:pt x="119" y="75"/>
                  <a:pt x="119" y="75"/>
                </a:cubicBezTo>
                <a:close/>
                <a:moveTo>
                  <a:pt x="137" y="114"/>
                </a:moveTo>
                <a:cubicBezTo>
                  <a:pt x="137" y="120"/>
                  <a:pt x="141" y="125"/>
                  <a:pt x="146" y="125"/>
                </a:cubicBezTo>
                <a:cubicBezTo>
                  <a:pt x="151" y="125"/>
                  <a:pt x="156" y="120"/>
                  <a:pt x="156" y="114"/>
                </a:cubicBezTo>
                <a:cubicBezTo>
                  <a:pt x="156" y="62"/>
                  <a:pt x="156" y="62"/>
                  <a:pt x="156" y="62"/>
                </a:cubicBezTo>
                <a:cubicBezTo>
                  <a:pt x="156" y="56"/>
                  <a:pt x="151" y="52"/>
                  <a:pt x="146" y="52"/>
                </a:cubicBezTo>
                <a:cubicBezTo>
                  <a:pt x="141" y="52"/>
                  <a:pt x="137" y="56"/>
                  <a:pt x="137" y="62"/>
                </a:cubicBezTo>
                <a:lnTo>
                  <a:pt x="137" y="114"/>
                </a:lnTo>
                <a:close/>
                <a:moveTo>
                  <a:pt x="73" y="141"/>
                </a:moveTo>
                <a:cubicBezTo>
                  <a:pt x="95" y="141"/>
                  <a:pt x="95" y="141"/>
                  <a:pt x="95" y="141"/>
                </a:cubicBezTo>
                <a:cubicBezTo>
                  <a:pt x="95" y="65"/>
                  <a:pt x="95" y="65"/>
                  <a:pt x="95" y="65"/>
                </a:cubicBezTo>
                <a:cubicBezTo>
                  <a:pt x="121" y="0"/>
                  <a:pt x="121" y="0"/>
                  <a:pt x="121" y="0"/>
                </a:cubicBezTo>
                <a:cubicBezTo>
                  <a:pt x="97" y="0"/>
                  <a:pt x="97" y="0"/>
                  <a:pt x="97" y="0"/>
                </a:cubicBezTo>
                <a:cubicBezTo>
                  <a:pt x="83" y="48"/>
                  <a:pt x="83" y="48"/>
                  <a:pt x="83" y="48"/>
                </a:cubicBezTo>
                <a:cubicBezTo>
                  <a:pt x="69" y="0"/>
                  <a:pt x="69" y="0"/>
                  <a:pt x="69" y="0"/>
                </a:cubicBezTo>
                <a:cubicBezTo>
                  <a:pt x="45" y="0"/>
                  <a:pt x="45" y="0"/>
                  <a:pt x="45" y="0"/>
                </a:cubicBezTo>
                <a:cubicBezTo>
                  <a:pt x="73" y="65"/>
                  <a:pt x="73" y="65"/>
                  <a:pt x="73" y="65"/>
                </a:cubicBezTo>
                <a:lnTo>
                  <a:pt x="73" y="141"/>
                </a:lnTo>
                <a:close/>
              </a:path>
            </a:pathLst>
          </a:custGeom>
          <a:solidFill>
            <a:srgbClr val="CC181E"/>
          </a:solidFill>
          <a:ln>
            <a:noFill/>
          </a:ln>
        </p:spPr>
        <p:txBody>
          <a:bodyPr vert="horz" wrap="square" lIns="91440" tIns="45720" rIns="91440" bIns="0" numCol="1" anchor="t" anchorCtr="0" compatLnSpc="1">
            <a:prstTxWarp prst="textNoShape">
              <a:avLst/>
            </a:prstTxWarp>
          </a:bodyPr>
          <a:lstStyle/>
          <a:p>
            <a:endParaRPr lang="fr-FR" sz="1800" dirty="0"/>
          </a:p>
        </p:txBody>
      </p:sp>
      <p:sp>
        <p:nvSpPr>
          <p:cNvPr id="36" name="Freeform 9">
            <a:hlinkClick r:id="rId3"/>
          </p:cNvPr>
          <p:cNvSpPr>
            <a:spLocks noChangeAspect="1"/>
          </p:cNvSpPr>
          <p:nvPr userDrawn="1"/>
        </p:nvSpPr>
        <p:spPr bwMode="auto">
          <a:xfrm>
            <a:off x="10133019" y="6038821"/>
            <a:ext cx="405745" cy="269904"/>
          </a:xfrm>
          <a:custGeom>
            <a:avLst/>
            <a:gdLst>
              <a:gd name="T0" fmla="*/ 64 w 64"/>
              <a:gd name="T1" fmla="*/ 6 h 52"/>
              <a:gd name="T2" fmla="*/ 56 w 64"/>
              <a:gd name="T3" fmla="*/ 8 h 52"/>
              <a:gd name="T4" fmla="*/ 62 w 64"/>
              <a:gd name="T5" fmla="*/ 1 h 52"/>
              <a:gd name="T6" fmla="*/ 54 w 64"/>
              <a:gd name="T7" fmla="*/ 4 h 52"/>
              <a:gd name="T8" fmla="*/ 44 w 64"/>
              <a:gd name="T9" fmla="*/ 0 h 52"/>
              <a:gd name="T10" fmla="*/ 31 w 64"/>
              <a:gd name="T11" fmla="*/ 13 h 52"/>
              <a:gd name="T12" fmla="*/ 32 w 64"/>
              <a:gd name="T13" fmla="*/ 16 h 52"/>
              <a:gd name="T14" fmla="*/ 4 w 64"/>
              <a:gd name="T15" fmla="*/ 2 h 52"/>
              <a:gd name="T16" fmla="*/ 3 w 64"/>
              <a:gd name="T17" fmla="*/ 9 h 52"/>
              <a:gd name="T18" fmla="*/ 9 w 64"/>
              <a:gd name="T19" fmla="*/ 20 h 52"/>
              <a:gd name="T20" fmla="*/ 3 w 64"/>
              <a:gd name="T21" fmla="*/ 18 h 52"/>
              <a:gd name="T22" fmla="*/ 3 w 64"/>
              <a:gd name="T23" fmla="*/ 18 h 52"/>
              <a:gd name="T24" fmla="*/ 13 w 64"/>
              <a:gd name="T25" fmla="*/ 31 h 52"/>
              <a:gd name="T26" fmla="*/ 10 w 64"/>
              <a:gd name="T27" fmla="*/ 32 h 52"/>
              <a:gd name="T28" fmla="*/ 7 w 64"/>
              <a:gd name="T29" fmla="*/ 32 h 52"/>
              <a:gd name="T30" fmla="*/ 19 w 64"/>
              <a:gd name="T31" fmla="*/ 41 h 52"/>
              <a:gd name="T32" fmla="*/ 3 w 64"/>
              <a:gd name="T33" fmla="*/ 46 h 52"/>
              <a:gd name="T34" fmla="*/ 0 w 64"/>
              <a:gd name="T35" fmla="*/ 46 h 52"/>
              <a:gd name="T36" fmla="*/ 20 w 64"/>
              <a:gd name="T37" fmla="*/ 52 h 52"/>
              <a:gd name="T38" fmla="*/ 57 w 64"/>
              <a:gd name="T39" fmla="*/ 15 h 52"/>
              <a:gd name="T40" fmla="*/ 57 w 64"/>
              <a:gd name="T41" fmla="*/ 13 h 52"/>
              <a:gd name="T42" fmla="*/ 64 w 64"/>
              <a:gd name="T43" fmla="*/ 6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64" h="52">
                <a:moveTo>
                  <a:pt x="64" y="6"/>
                </a:moveTo>
                <a:cubicBezTo>
                  <a:pt x="62" y="7"/>
                  <a:pt x="59" y="8"/>
                  <a:pt x="56" y="8"/>
                </a:cubicBezTo>
                <a:cubicBezTo>
                  <a:pt x="59" y="7"/>
                  <a:pt x="61" y="4"/>
                  <a:pt x="62" y="1"/>
                </a:cubicBezTo>
                <a:cubicBezTo>
                  <a:pt x="60" y="2"/>
                  <a:pt x="57" y="4"/>
                  <a:pt x="54" y="4"/>
                </a:cubicBezTo>
                <a:cubicBezTo>
                  <a:pt x="51" y="2"/>
                  <a:pt x="48" y="0"/>
                  <a:pt x="44" y="0"/>
                </a:cubicBezTo>
                <a:cubicBezTo>
                  <a:pt x="37" y="0"/>
                  <a:pt x="31" y="6"/>
                  <a:pt x="31" y="13"/>
                </a:cubicBezTo>
                <a:cubicBezTo>
                  <a:pt x="31" y="14"/>
                  <a:pt x="31" y="15"/>
                  <a:pt x="32" y="16"/>
                </a:cubicBezTo>
                <a:cubicBezTo>
                  <a:pt x="21" y="16"/>
                  <a:pt x="11" y="10"/>
                  <a:pt x="4" y="2"/>
                </a:cubicBezTo>
                <a:cubicBezTo>
                  <a:pt x="3" y="4"/>
                  <a:pt x="3" y="7"/>
                  <a:pt x="3" y="9"/>
                </a:cubicBezTo>
                <a:cubicBezTo>
                  <a:pt x="3" y="14"/>
                  <a:pt x="5" y="18"/>
                  <a:pt x="9" y="20"/>
                </a:cubicBezTo>
                <a:cubicBezTo>
                  <a:pt x="6" y="20"/>
                  <a:pt x="4" y="19"/>
                  <a:pt x="3" y="18"/>
                </a:cubicBezTo>
                <a:cubicBezTo>
                  <a:pt x="3" y="18"/>
                  <a:pt x="3" y="18"/>
                  <a:pt x="3" y="18"/>
                </a:cubicBezTo>
                <a:cubicBezTo>
                  <a:pt x="3" y="25"/>
                  <a:pt x="7" y="30"/>
                  <a:pt x="13" y="31"/>
                </a:cubicBezTo>
                <a:cubicBezTo>
                  <a:pt x="12" y="32"/>
                  <a:pt x="11" y="32"/>
                  <a:pt x="10" y="32"/>
                </a:cubicBezTo>
                <a:cubicBezTo>
                  <a:pt x="9" y="32"/>
                  <a:pt x="8" y="32"/>
                  <a:pt x="7" y="32"/>
                </a:cubicBezTo>
                <a:cubicBezTo>
                  <a:pt x="9" y="37"/>
                  <a:pt x="14" y="41"/>
                  <a:pt x="19" y="41"/>
                </a:cubicBezTo>
                <a:cubicBezTo>
                  <a:pt x="15" y="44"/>
                  <a:pt x="9" y="46"/>
                  <a:pt x="3" y="46"/>
                </a:cubicBezTo>
                <a:cubicBezTo>
                  <a:pt x="2" y="46"/>
                  <a:pt x="1" y="46"/>
                  <a:pt x="0" y="46"/>
                </a:cubicBezTo>
                <a:cubicBezTo>
                  <a:pt x="6" y="50"/>
                  <a:pt x="13" y="52"/>
                  <a:pt x="20" y="52"/>
                </a:cubicBezTo>
                <a:cubicBezTo>
                  <a:pt x="44" y="52"/>
                  <a:pt x="57" y="32"/>
                  <a:pt x="57" y="15"/>
                </a:cubicBezTo>
                <a:cubicBezTo>
                  <a:pt x="57" y="13"/>
                  <a:pt x="57" y="13"/>
                  <a:pt x="57" y="13"/>
                </a:cubicBezTo>
                <a:cubicBezTo>
                  <a:pt x="60" y="11"/>
                  <a:pt x="62" y="9"/>
                  <a:pt x="64" y="6"/>
                </a:cubicBezTo>
                <a:close/>
              </a:path>
            </a:pathLst>
          </a:custGeom>
          <a:solidFill>
            <a:srgbClr val="32CCFE"/>
          </a:solidFill>
          <a:ln>
            <a:noFill/>
          </a:ln>
        </p:spPr>
        <p:txBody>
          <a:bodyPr vert="horz" wrap="square" lIns="91440" tIns="45720" rIns="91440" bIns="0" numCol="1" anchor="t" anchorCtr="0" compatLnSpc="1">
            <a:prstTxWarp prst="textNoShape">
              <a:avLst/>
            </a:prstTxWarp>
          </a:bodyPr>
          <a:lstStyle/>
          <a:p>
            <a:endParaRPr lang="fr-FR" sz="1800" dirty="0"/>
          </a:p>
        </p:txBody>
      </p:sp>
      <p:sp>
        <p:nvSpPr>
          <p:cNvPr id="44" name="Freeform 13">
            <a:hlinkClick r:id="rId4"/>
          </p:cNvPr>
          <p:cNvSpPr>
            <a:spLocks noChangeAspect="1" noEditPoints="1"/>
          </p:cNvSpPr>
          <p:nvPr userDrawn="1"/>
        </p:nvSpPr>
        <p:spPr bwMode="auto">
          <a:xfrm>
            <a:off x="8822952" y="5999125"/>
            <a:ext cx="398726" cy="309600"/>
          </a:xfrm>
          <a:custGeom>
            <a:avLst/>
            <a:gdLst>
              <a:gd name="T0" fmla="*/ 360 w 360"/>
              <a:gd name="T1" fmla="*/ 211 h 344"/>
              <a:gd name="T2" fmla="*/ 360 w 360"/>
              <a:gd name="T3" fmla="*/ 344 h 344"/>
              <a:gd name="T4" fmla="*/ 283 w 360"/>
              <a:gd name="T5" fmla="*/ 344 h 344"/>
              <a:gd name="T6" fmla="*/ 283 w 360"/>
              <a:gd name="T7" fmla="*/ 220 h 344"/>
              <a:gd name="T8" fmla="*/ 244 w 360"/>
              <a:gd name="T9" fmla="*/ 167 h 344"/>
              <a:gd name="T10" fmla="*/ 204 w 360"/>
              <a:gd name="T11" fmla="*/ 196 h 344"/>
              <a:gd name="T12" fmla="*/ 202 w 360"/>
              <a:gd name="T13" fmla="*/ 214 h 344"/>
              <a:gd name="T14" fmla="*/ 202 w 360"/>
              <a:gd name="T15" fmla="*/ 344 h 344"/>
              <a:gd name="T16" fmla="*/ 124 w 360"/>
              <a:gd name="T17" fmla="*/ 344 h 344"/>
              <a:gd name="T18" fmla="*/ 124 w 360"/>
              <a:gd name="T19" fmla="*/ 112 h 344"/>
              <a:gd name="T20" fmla="*/ 202 w 360"/>
              <a:gd name="T21" fmla="*/ 112 h 344"/>
              <a:gd name="T22" fmla="*/ 202 w 360"/>
              <a:gd name="T23" fmla="*/ 145 h 344"/>
              <a:gd name="T24" fmla="*/ 201 w 360"/>
              <a:gd name="T25" fmla="*/ 146 h 344"/>
              <a:gd name="T26" fmla="*/ 202 w 360"/>
              <a:gd name="T27" fmla="*/ 146 h 344"/>
              <a:gd name="T28" fmla="*/ 202 w 360"/>
              <a:gd name="T29" fmla="*/ 145 h 344"/>
              <a:gd name="T30" fmla="*/ 271 w 360"/>
              <a:gd name="T31" fmla="*/ 106 h 344"/>
              <a:gd name="T32" fmla="*/ 360 w 360"/>
              <a:gd name="T33" fmla="*/ 211 h 344"/>
              <a:gd name="T34" fmla="*/ 44 w 360"/>
              <a:gd name="T35" fmla="*/ 0 h 344"/>
              <a:gd name="T36" fmla="*/ 0 w 360"/>
              <a:gd name="T37" fmla="*/ 40 h 344"/>
              <a:gd name="T38" fmla="*/ 43 w 360"/>
              <a:gd name="T39" fmla="*/ 80 h 344"/>
              <a:gd name="T40" fmla="*/ 43 w 360"/>
              <a:gd name="T41" fmla="*/ 80 h 344"/>
              <a:gd name="T42" fmla="*/ 87 w 360"/>
              <a:gd name="T43" fmla="*/ 40 h 344"/>
              <a:gd name="T44" fmla="*/ 44 w 360"/>
              <a:gd name="T45" fmla="*/ 0 h 344"/>
              <a:gd name="T46" fmla="*/ 5 w 360"/>
              <a:gd name="T47" fmla="*/ 344 h 344"/>
              <a:gd name="T48" fmla="*/ 82 w 360"/>
              <a:gd name="T49" fmla="*/ 344 h 344"/>
              <a:gd name="T50" fmla="*/ 82 w 360"/>
              <a:gd name="T51" fmla="*/ 112 h 344"/>
              <a:gd name="T52" fmla="*/ 5 w 360"/>
              <a:gd name="T53" fmla="*/ 112 h 344"/>
              <a:gd name="T54" fmla="*/ 5 w 360"/>
              <a:gd name="T55" fmla="*/ 344 h 3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360" h="344">
                <a:moveTo>
                  <a:pt x="360" y="211"/>
                </a:moveTo>
                <a:cubicBezTo>
                  <a:pt x="360" y="344"/>
                  <a:pt x="360" y="344"/>
                  <a:pt x="360" y="344"/>
                </a:cubicBezTo>
                <a:cubicBezTo>
                  <a:pt x="283" y="344"/>
                  <a:pt x="283" y="344"/>
                  <a:pt x="283" y="344"/>
                </a:cubicBezTo>
                <a:cubicBezTo>
                  <a:pt x="283" y="220"/>
                  <a:pt x="283" y="220"/>
                  <a:pt x="283" y="220"/>
                </a:cubicBezTo>
                <a:cubicBezTo>
                  <a:pt x="283" y="189"/>
                  <a:pt x="272" y="167"/>
                  <a:pt x="244" y="167"/>
                </a:cubicBezTo>
                <a:cubicBezTo>
                  <a:pt x="222" y="167"/>
                  <a:pt x="210" y="182"/>
                  <a:pt x="204" y="196"/>
                </a:cubicBezTo>
                <a:cubicBezTo>
                  <a:pt x="202" y="201"/>
                  <a:pt x="202" y="207"/>
                  <a:pt x="202" y="214"/>
                </a:cubicBezTo>
                <a:cubicBezTo>
                  <a:pt x="202" y="344"/>
                  <a:pt x="202" y="344"/>
                  <a:pt x="202" y="344"/>
                </a:cubicBezTo>
                <a:cubicBezTo>
                  <a:pt x="124" y="344"/>
                  <a:pt x="124" y="344"/>
                  <a:pt x="124" y="344"/>
                </a:cubicBezTo>
                <a:cubicBezTo>
                  <a:pt x="124" y="344"/>
                  <a:pt x="125" y="134"/>
                  <a:pt x="124" y="112"/>
                </a:cubicBezTo>
                <a:cubicBezTo>
                  <a:pt x="202" y="112"/>
                  <a:pt x="202" y="112"/>
                  <a:pt x="202" y="112"/>
                </a:cubicBezTo>
                <a:cubicBezTo>
                  <a:pt x="202" y="145"/>
                  <a:pt x="202" y="145"/>
                  <a:pt x="202" y="145"/>
                </a:cubicBezTo>
                <a:cubicBezTo>
                  <a:pt x="201" y="145"/>
                  <a:pt x="201" y="145"/>
                  <a:pt x="201" y="146"/>
                </a:cubicBezTo>
                <a:cubicBezTo>
                  <a:pt x="202" y="146"/>
                  <a:pt x="202" y="146"/>
                  <a:pt x="202" y="146"/>
                </a:cubicBezTo>
                <a:cubicBezTo>
                  <a:pt x="202" y="145"/>
                  <a:pt x="202" y="145"/>
                  <a:pt x="202" y="145"/>
                </a:cubicBezTo>
                <a:cubicBezTo>
                  <a:pt x="212" y="129"/>
                  <a:pt x="230" y="106"/>
                  <a:pt x="271" y="106"/>
                </a:cubicBezTo>
                <a:cubicBezTo>
                  <a:pt x="322" y="106"/>
                  <a:pt x="360" y="140"/>
                  <a:pt x="360" y="211"/>
                </a:cubicBezTo>
                <a:close/>
                <a:moveTo>
                  <a:pt x="44" y="0"/>
                </a:moveTo>
                <a:cubicBezTo>
                  <a:pt x="17" y="0"/>
                  <a:pt x="0" y="17"/>
                  <a:pt x="0" y="40"/>
                </a:cubicBezTo>
                <a:cubicBezTo>
                  <a:pt x="0" y="62"/>
                  <a:pt x="17" y="80"/>
                  <a:pt x="43" y="80"/>
                </a:cubicBezTo>
                <a:cubicBezTo>
                  <a:pt x="43" y="80"/>
                  <a:pt x="43" y="80"/>
                  <a:pt x="43" y="80"/>
                </a:cubicBezTo>
                <a:cubicBezTo>
                  <a:pt x="70" y="80"/>
                  <a:pt x="87" y="62"/>
                  <a:pt x="87" y="40"/>
                </a:cubicBezTo>
                <a:cubicBezTo>
                  <a:pt x="86" y="17"/>
                  <a:pt x="70" y="0"/>
                  <a:pt x="44" y="0"/>
                </a:cubicBezTo>
                <a:close/>
                <a:moveTo>
                  <a:pt x="5" y="344"/>
                </a:moveTo>
                <a:cubicBezTo>
                  <a:pt x="82" y="344"/>
                  <a:pt x="82" y="344"/>
                  <a:pt x="82" y="344"/>
                </a:cubicBezTo>
                <a:cubicBezTo>
                  <a:pt x="82" y="112"/>
                  <a:pt x="82" y="112"/>
                  <a:pt x="82" y="112"/>
                </a:cubicBezTo>
                <a:cubicBezTo>
                  <a:pt x="5" y="112"/>
                  <a:pt x="5" y="112"/>
                  <a:pt x="5" y="112"/>
                </a:cubicBezTo>
                <a:lnTo>
                  <a:pt x="5" y="344"/>
                </a:lnTo>
                <a:close/>
              </a:path>
            </a:pathLst>
          </a:custGeom>
          <a:solidFill>
            <a:srgbClr val="1D87BD"/>
          </a:solidFill>
          <a:ln>
            <a:noFill/>
          </a:ln>
        </p:spPr>
        <p:txBody>
          <a:bodyPr vert="horz" wrap="square" lIns="91440" tIns="45720" rIns="91440" bIns="0" numCol="1" anchor="t" anchorCtr="0" compatLnSpc="1">
            <a:prstTxWarp prst="textNoShape">
              <a:avLst/>
            </a:prstTxWarp>
          </a:bodyPr>
          <a:lstStyle/>
          <a:p>
            <a:endParaRPr lang="fr-FR" sz="1800" dirty="0"/>
          </a:p>
        </p:txBody>
      </p:sp>
      <p:sp>
        <p:nvSpPr>
          <p:cNvPr id="55" name="Text Placeholder 13"/>
          <p:cNvSpPr>
            <a:spLocks noGrp="1"/>
          </p:cNvSpPr>
          <p:nvPr>
            <p:ph type="body" sz="quarter" idx="71" hasCustomPrompt="1"/>
          </p:nvPr>
        </p:nvSpPr>
        <p:spPr>
          <a:xfrm>
            <a:off x="1113054" y="2339294"/>
            <a:ext cx="5760000" cy="192393"/>
          </a:xfrm>
          <a:prstGeom prst="rect">
            <a:avLst/>
          </a:prstGeom>
        </p:spPr>
        <p:txBody>
          <a:bodyPr wrap="square" tIns="0">
            <a:noAutofit/>
          </a:bodyPr>
          <a:lstStyle>
            <a:lvl1pPr marL="0" marR="0" indent="0" algn="l" defTabSz="914400" rtl="0" eaLnBrk="1" fontAlgn="auto" latinLnBrk="0" hangingPunct="1">
              <a:lnSpc>
                <a:spcPct val="90000"/>
              </a:lnSpc>
              <a:spcBef>
                <a:spcPts val="0"/>
              </a:spcBef>
              <a:spcAft>
                <a:spcPts val="0"/>
              </a:spcAft>
              <a:buClrTx/>
              <a:buSzTx/>
              <a:buFont typeface="Arial" panose="020B0604020202020204" pitchFamily="34" charset="0"/>
              <a:buNone/>
              <a:tabLst/>
              <a:defRPr lang="fr-FR" sz="1000" kern="1200" baseline="0" dirty="0" smtClean="0">
                <a:solidFill>
                  <a:schemeClr val="tx1"/>
                </a:solidFill>
                <a:latin typeface="Arial" panose="020B0604020202020204" pitchFamily="34" charset="0"/>
                <a:ea typeface="+mn-ea"/>
                <a:cs typeface="+mn-cs"/>
              </a:defRPr>
            </a:lvl1pPr>
          </a:lstStyle>
          <a:p>
            <a:pPr lvl="0"/>
            <a:r>
              <a:rPr lang="fr-FR" dirty="0"/>
              <a:t>Mob. : +33(0)6 00 00 00 00</a:t>
            </a:r>
          </a:p>
        </p:txBody>
      </p:sp>
      <p:sp>
        <p:nvSpPr>
          <p:cNvPr id="59" name="Text Placeholder 13"/>
          <p:cNvSpPr>
            <a:spLocks noGrp="1"/>
          </p:cNvSpPr>
          <p:nvPr>
            <p:ph type="body" sz="quarter" idx="72" hasCustomPrompt="1"/>
          </p:nvPr>
        </p:nvSpPr>
        <p:spPr>
          <a:xfrm>
            <a:off x="1113054" y="3625565"/>
            <a:ext cx="5760000" cy="192393"/>
          </a:xfrm>
          <a:prstGeom prst="rect">
            <a:avLst/>
          </a:prstGeom>
        </p:spPr>
        <p:txBody>
          <a:bodyPr wrap="square" tIns="0">
            <a:noAutofit/>
          </a:bodyPr>
          <a:lstStyle>
            <a:lvl1pPr marL="0" marR="0" indent="0" algn="l" defTabSz="914400" rtl="0" eaLnBrk="1" fontAlgn="auto" latinLnBrk="0" hangingPunct="1">
              <a:lnSpc>
                <a:spcPct val="90000"/>
              </a:lnSpc>
              <a:spcBef>
                <a:spcPts val="0"/>
              </a:spcBef>
              <a:spcAft>
                <a:spcPts val="0"/>
              </a:spcAft>
              <a:buClrTx/>
              <a:buSzTx/>
              <a:buFont typeface="Arial" panose="020B0604020202020204" pitchFamily="34" charset="0"/>
              <a:buNone/>
              <a:tabLst/>
              <a:defRPr lang="fr-FR" sz="1000" kern="1200" baseline="0" dirty="0" smtClean="0">
                <a:solidFill>
                  <a:schemeClr val="tx1"/>
                </a:solidFill>
                <a:latin typeface="Arial" panose="020B0604020202020204" pitchFamily="34" charset="0"/>
                <a:ea typeface="+mn-ea"/>
                <a:cs typeface="+mn-cs"/>
              </a:defRPr>
            </a:lvl1pPr>
          </a:lstStyle>
          <a:p>
            <a:pPr lvl="0"/>
            <a:r>
              <a:rPr lang="fr-FR" dirty="0"/>
              <a:t>mail@eurogroupconsulting.fr</a:t>
            </a:r>
          </a:p>
        </p:txBody>
      </p:sp>
      <p:sp>
        <p:nvSpPr>
          <p:cNvPr id="60" name="Text Placeholder 13"/>
          <p:cNvSpPr>
            <a:spLocks noGrp="1"/>
          </p:cNvSpPr>
          <p:nvPr>
            <p:ph type="body" sz="quarter" idx="73" hasCustomPrompt="1"/>
          </p:nvPr>
        </p:nvSpPr>
        <p:spPr>
          <a:xfrm>
            <a:off x="1113054" y="3844053"/>
            <a:ext cx="5760000" cy="192393"/>
          </a:xfrm>
          <a:prstGeom prst="rect">
            <a:avLst/>
          </a:prstGeom>
        </p:spPr>
        <p:txBody>
          <a:bodyPr wrap="square" tIns="0">
            <a:noAutofit/>
          </a:bodyPr>
          <a:lstStyle>
            <a:lvl1pPr marL="0" marR="0" indent="0" algn="l" defTabSz="914400" rtl="0" eaLnBrk="1" fontAlgn="auto" latinLnBrk="0" hangingPunct="1">
              <a:lnSpc>
                <a:spcPct val="90000"/>
              </a:lnSpc>
              <a:spcBef>
                <a:spcPts val="0"/>
              </a:spcBef>
              <a:spcAft>
                <a:spcPts val="0"/>
              </a:spcAft>
              <a:buClrTx/>
              <a:buSzTx/>
              <a:buFont typeface="Arial" panose="020B0604020202020204" pitchFamily="34" charset="0"/>
              <a:buNone/>
              <a:tabLst/>
              <a:defRPr lang="fr-FR" sz="1000" kern="1200" baseline="0" dirty="0" smtClean="0">
                <a:solidFill>
                  <a:schemeClr val="tx1"/>
                </a:solidFill>
                <a:latin typeface="Arial" panose="020B0604020202020204" pitchFamily="34" charset="0"/>
                <a:ea typeface="+mn-ea"/>
                <a:cs typeface="+mn-cs"/>
              </a:defRPr>
            </a:lvl1pPr>
          </a:lstStyle>
          <a:p>
            <a:pPr lvl="0"/>
            <a:r>
              <a:rPr lang="fr-FR" dirty="0"/>
              <a:t>Mob. : +33(0)6 00 00 00 00</a:t>
            </a:r>
          </a:p>
        </p:txBody>
      </p:sp>
      <p:sp>
        <p:nvSpPr>
          <p:cNvPr id="46" name="Rectangle 45"/>
          <p:cNvSpPr/>
          <p:nvPr userDrawn="1"/>
        </p:nvSpPr>
        <p:spPr>
          <a:xfrm>
            <a:off x="9582714" y="4307577"/>
            <a:ext cx="1936111" cy="707886"/>
          </a:xfrm>
          <a:prstGeom prst="rect">
            <a:avLst/>
          </a:prstGeom>
        </p:spPr>
        <p:txBody>
          <a:bodyPr wrap="square">
            <a:spAutoFit/>
          </a:bodyPr>
          <a:lstStyle/>
          <a:p>
            <a:pPr lvl="0" defTabSz="521437">
              <a:spcBef>
                <a:spcPct val="50000"/>
              </a:spcBef>
            </a:pPr>
            <a:r>
              <a:rPr lang="fr-FR" sz="800" dirty="0">
                <a:solidFill>
                  <a:schemeClr val="accent1"/>
                </a:solidFill>
                <a:latin typeface="Arial" panose="020B0604020202020204" pitchFamily="34" charset="0"/>
                <a:cs typeface="Arial" panose="020B0604020202020204" pitchFamily="34" charset="0"/>
              </a:rPr>
              <a:t>EUROGROUP CONSULTING </a:t>
            </a:r>
            <a:r>
              <a:rPr lang="fr-FR" sz="800" dirty="0">
                <a:solidFill>
                  <a:schemeClr val="tx1"/>
                </a:solidFill>
                <a:latin typeface="Arial" panose="020B0604020202020204" pitchFamily="34" charset="0"/>
                <a:cs typeface="Arial" panose="020B0604020202020204" pitchFamily="34" charset="0"/>
              </a:rPr>
              <a:t>est membre fondateur de </a:t>
            </a:r>
            <a:r>
              <a:rPr lang="fr-FR" sz="800" dirty="0">
                <a:solidFill>
                  <a:schemeClr val="accent1"/>
                </a:solidFill>
                <a:latin typeface="Arial" panose="020B0604020202020204" pitchFamily="34" charset="0"/>
                <a:cs typeface="Arial" panose="020B0604020202020204" pitchFamily="34" charset="0"/>
              </a:rPr>
              <a:t>NextContinent, un réseau international de cabinets de conseil, </a:t>
            </a:r>
            <a:r>
              <a:rPr lang="fr-FR" sz="800" dirty="0">
                <a:solidFill>
                  <a:schemeClr val="tx1"/>
                </a:solidFill>
                <a:latin typeface="Arial" panose="020B0604020202020204" pitchFamily="34" charset="0"/>
                <a:cs typeface="Arial" panose="020B0604020202020204" pitchFamily="34" charset="0"/>
              </a:rPr>
              <a:t>indépendant et d’essence européenne.</a:t>
            </a:r>
          </a:p>
        </p:txBody>
      </p:sp>
      <p:pic>
        <p:nvPicPr>
          <p:cNvPr id="47" name="Picture 46"/>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9699287" y="3590605"/>
            <a:ext cx="2035051" cy="646924"/>
          </a:xfrm>
          <a:prstGeom prst="rect">
            <a:avLst/>
          </a:prstGeom>
        </p:spPr>
      </p:pic>
      <p:sp>
        <p:nvSpPr>
          <p:cNvPr id="45" name="Text Placeholder 15"/>
          <p:cNvSpPr>
            <a:spLocks noGrp="1"/>
          </p:cNvSpPr>
          <p:nvPr>
            <p:ph type="body" sz="quarter" idx="39" hasCustomPrompt="1"/>
          </p:nvPr>
        </p:nvSpPr>
        <p:spPr>
          <a:xfrm>
            <a:off x="423985" y="112513"/>
            <a:ext cx="8859377" cy="550218"/>
          </a:xfrm>
          <a:prstGeom prst="rect">
            <a:avLst/>
          </a:prstGeom>
        </p:spPr>
        <p:txBody>
          <a:bodyPr lIns="0" anchor="t" anchorCtr="0">
            <a:noAutofit/>
          </a:bodyPr>
          <a:lstStyle>
            <a:lvl1pPr marL="0" indent="0">
              <a:lnSpc>
                <a:spcPct val="80000"/>
              </a:lnSpc>
              <a:buNone/>
              <a:defRPr kumimoji="0" lang="fr-FR" sz="2000" b="1" i="0" u="none" strike="noStrike" kern="1200" cap="none" spc="-50" normalizeH="0" baseline="0" dirty="0">
                <a:ln>
                  <a:noFill/>
                </a:ln>
                <a:solidFill>
                  <a:schemeClr val="tx1"/>
                </a:solidFill>
                <a:effectLst/>
                <a:uLnTx/>
                <a:uFillTx/>
                <a:latin typeface="Arial" pitchFamily="34" charset="0"/>
                <a:ea typeface="+mn-ea"/>
                <a:cs typeface="Arial" pitchFamily="34" charset="0"/>
              </a:defRPr>
            </a:lvl1pPr>
          </a:lstStyle>
          <a:p>
            <a:pPr lvl="0"/>
            <a:r>
              <a:rPr lang="fr-FR" dirty="0"/>
              <a:t>Titre de slide contacts</a:t>
            </a:r>
          </a:p>
        </p:txBody>
      </p:sp>
      <p:sp>
        <p:nvSpPr>
          <p:cNvPr id="3" name="Rectangle 2">
            <a:hlinkClick r:id="rId6"/>
          </p:cNvPr>
          <p:cNvSpPr/>
          <p:nvPr userDrawn="1"/>
        </p:nvSpPr>
        <p:spPr>
          <a:xfrm>
            <a:off x="4079631" y="6038821"/>
            <a:ext cx="3888046" cy="37150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800" dirty="0">
              <a:solidFill>
                <a:schemeClr val="accent1"/>
              </a:solidFill>
            </a:endParaRPr>
          </a:p>
        </p:txBody>
      </p:sp>
      <p:sp>
        <p:nvSpPr>
          <p:cNvPr id="57" name="Footer Placeholder 4"/>
          <p:cNvSpPr>
            <a:spLocks noGrp="1"/>
          </p:cNvSpPr>
          <p:nvPr>
            <p:ph type="ftr" sz="quarter" idx="3"/>
          </p:nvPr>
        </p:nvSpPr>
        <p:spPr>
          <a:xfrm>
            <a:off x="2320786" y="6520364"/>
            <a:ext cx="7079169" cy="360000"/>
          </a:xfrm>
          <a:prstGeom prst="rect">
            <a:avLst/>
          </a:prstGeom>
        </p:spPr>
        <p:txBody>
          <a:bodyPr vert="horz" lIns="91440" tIns="45720" rIns="91440" bIns="45720" rtlCol="0" anchor="ctr"/>
          <a:lstStyle>
            <a:lvl1pPr marL="0" algn="ctr" defTabSz="914400" rtl="0" eaLnBrk="1" latinLnBrk="0" hangingPunct="1">
              <a:defRPr lang="fr-FR" sz="1000" i="0" kern="1200" smtClean="0">
                <a:solidFill>
                  <a:schemeClr val="tx1"/>
                </a:solidFill>
                <a:latin typeface="Arial" panose="020B0604020202020204" pitchFamily="34" charset="0"/>
                <a:ea typeface="+mn-ea"/>
                <a:cs typeface="+mn-cs"/>
              </a:defRPr>
            </a:lvl1pPr>
          </a:lstStyle>
          <a:p>
            <a:pPr>
              <a:defRPr/>
            </a:pPr>
            <a:r>
              <a:rPr lang="fr-FR" dirty="0">
                <a:solidFill>
                  <a:srgbClr val="383934"/>
                </a:solidFill>
                <a:latin typeface="Segoe Condensed" panose="020B0606040200020203" pitchFamily="34" charset="0"/>
              </a:rPr>
              <a:t>2019 - IDFM - Séminaire d’équipe MEC des lignes de bus de grande couronne</a:t>
            </a:r>
          </a:p>
        </p:txBody>
      </p:sp>
      <p:sp>
        <p:nvSpPr>
          <p:cNvPr id="58" name="Date Placeholder 1"/>
          <p:cNvSpPr>
            <a:spLocks noGrp="1"/>
          </p:cNvSpPr>
          <p:nvPr>
            <p:ph type="dt" sz="half" idx="2"/>
          </p:nvPr>
        </p:nvSpPr>
        <p:spPr>
          <a:xfrm>
            <a:off x="9559137" y="6520364"/>
            <a:ext cx="1953846" cy="360000"/>
          </a:xfrm>
          <a:prstGeom prst="rect">
            <a:avLst/>
          </a:prstGeom>
        </p:spPr>
        <p:txBody>
          <a:bodyPr vert="horz" lIns="91440" tIns="45720" rIns="91440" bIns="45720" rtlCol="0" anchor="ctr"/>
          <a:lstStyle>
            <a:lvl1pPr algn="ctr">
              <a:defRPr sz="1000">
                <a:solidFill>
                  <a:schemeClr val="tx1"/>
                </a:solidFill>
                <a:latin typeface="Arial" panose="020B0604020202020204" pitchFamily="34" charset="0"/>
                <a:cs typeface="Arial" panose="020B0604020202020204" pitchFamily="34" charset="0"/>
              </a:defRPr>
            </a:lvl1pPr>
          </a:lstStyle>
          <a:p>
            <a:fld id="{9AA99280-225C-4EF1-A30D-8A441A19F027}" type="datetime1">
              <a:rPr lang="fr-FR" smtClean="0"/>
              <a:pPr/>
              <a:t>08/02/2022</a:t>
            </a:fld>
            <a:endParaRPr lang="fr-FR" dirty="0"/>
          </a:p>
        </p:txBody>
      </p:sp>
      <p:sp>
        <p:nvSpPr>
          <p:cNvPr id="43" name="Slide Number Placeholder 5"/>
          <p:cNvSpPr>
            <a:spLocks noGrp="1"/>
          </p:cNvSpPr>
          <p:nvPr>
            <p:ph type="sldNum" sz="quarter" idx="4"/>
          </p:nvPr>
        </p:nvSpPr>
        <p:spPr>
          <a:xfrm>
            <a:off x="11582400" y="6520364"/>
            <a:ext cx="553833" cy="360000"/>
          </a:xfrm>
          <a:prstGeom prst="rect">
            <a:avLst/>
          </a:prstGeom>
        </p:spPr>
        <p:txBody>
          <a:bodyPr vert="horz" lIns="91440" tIns="45720" rIns="91440" bIns="45720" rtlCol="0" anchor="ctr"/>
          <a:lstStyle>
            <a:lvl1pPr algn="r">
              <a:defRPr lang="fr-FR" sz="1000" kern="1200" smtClean="0">
                <a:solidFill>
                  <a:schemeClr val="accent1"/>
                </a:solidFill>
                <a:latin typeface="Arial" panose="020B0604020202020204" pitchFamily="34" charset="0"/>
                <a:ea typeface="+mn-ea"/>
                <a:cs typeface="Arial" panose="020B0604020202020204" pitchFamily="34" charset="0"/>
              </a:defRPr>
            </a:lvl1pPr>
          </a:lstStyle>
          <a:p>
            <a:fld id="{12E3212C-99B6-42C2-BE5E-9738E2CE06AD}" type="slidenum">
              <a:rPr lang="fr-FR" smtClean="0"/>
              <a:pPr/>
              <a:t>‹N°›</a:t>
            </a:fld>
            <a:endParaRPr lang="fr-FR" dirty="0"/>
          </a:p>
        </p:txBody>
      </p:sp>
      <p:pic>
        <p:nvPicPr>
          <p:cNvPr id="52" name="Image 51">
            <a:extLst>
              <a:ext uri="{FF2B5EF4-FFF2-40B4-BE49-F238E27FC236}">
                <a16:creationId xmlns:a16="http://schemas.microsoft.com/office/drawing/2014/main" id="{C91793F0-AEC6-48DC-B3B5-8B574A702273}"/>
              </a:ext>
            </a:extLst>
          </p:cNvPr>
          <p:cNvPicPr>
            <a:picLocks noChangeAspect="1"/>
          </p:cNvPicPr>
          <p:nvPr userDrawn="1"/>
        </p:nvPicPr>
        <p:blipFill>
          <a:blip r:embed="rId7" cstate="print"/>
          <a:stretch>
            <a:fillRect/>
          </a:stretch>
        </p:blipFill>
        <p:spPr>
          <a:xfrm>
            <a:off x="886759" y="6531354"/>
            <a:ext cx="683691" cy="245626"/>
          </a:xfrm>
          <a:prstGeom prst="rect">
            <a:avLst/>
          </a:prstGeom>
        </p:spPr>
      </p:pic>
    </p:spTree>
    <p:extLst>
      <p:ext uri="{BB962C8B-B14F-4D97-AF65-F5344CB8AC3E}">
        <p14:creationId xmlns:p14="http://schemas.microsoft.com/office/powerpoint/2010/main" val="966129534"/>
      </p:ext>
    </p:extLst>
  </p:cSld>
  <p:clrMapOvr>
    <a:masterClrMapping/>
  </p:clrMapOvr>
  <p:extLst>
    <p:ext uri="{DCECCB84-F9BA-43D5-87BE-67443E8EF086}">
      <p15:sldGuideLst xmlns:p15="http://schemas.microsoft.com/office/powerpoint/2012/main"/>
    </p:ext>
  </p:extLs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Monographie">
    <p:spTree>
      <p:nvGrpSpPr>
        <p:cNvPr id="1" name=""/>
        <p:cNvGrpSpPr/>
        <p:nvPr/>
      </p:nvGrpSpPr>
      <p:grpSpPr>
        <a:xfrm>
          <a:off x="0" y="0"/>
          <a:ext cx="0" cy="0"/>
          <a:chOff x="0" y="0"/>
          <a:chExt cx="0" cy="0"/>
        </a:xfrm>
      </p:grpSpPr>
      <p:sp>
        <p:nvSpPr>
          <p:cNvPr id="110" name="Espace réservé du texte 4"/>
          <p:cNvSpPr>
            <a:spLocks noGrp="1"/>
          </p:cNvSpPr>
          <p:nvPr>
            <p:ph type="body" sz="quarter" idx="101" hasCustomPrompt="1"/>
          </p:nvPr>
        </p:nvSpPr>
        <p:spPr>
          <a:xfrm>
            <a:off x="6716797" y="2242200"/>
            <a:ext cx="5062416" cy="2539350"/>
          </a:xfrm>
        </p:spPr>
        <p:txBody>
          <a:bodyPr>
            <a:noAutofit/>
          </a:bodyPr>
          <a:lstStyle>
            <a:lvl1pPr marL="171450" indent="-171450">
              <a:buFont typeface="Arial" panose="020B0604020202020204" pitchFamily="34" charset="0"/>
              <a:buChar char="•"/>
              <a:defRPr sz="1050"/>
            </a:lvl1pPr>
            <a:lvl2pPr marL="269875" indent="-95250">
              <a:spcBef>
                <a:spcPts val="0"/>
              </a:spcBef>
              <a:buFont typeface="Courier New" panose="02070309020205020404" pitchFamily="49" charset="0"/>
              <a:buChar char="o"/>
              <a:defRPr sz="1000"/>
            </a:lvl2pPr>
            <a:lvl3pPr>
              <a:defRPr sz="700"/>
            </a:lvl3pPr>
            <a:lvl4pPr>
              <a:defRPr sz="500"/>
            </a:lvl4pPr>
            <a:lvl5pPr>
              <a:defRPr sz="400"/>
            </a:lvl5pPr>
          </a:lstStyle>
          <a:p>
            <a:pPr lvl="0"/>
            <a:r>
              <a:rPr lang="fr-FR" dirty="0"/>
              <a:t>Modifiez les styles du texte du masque</a:t>
            </a:r>
          </a:p>
          <a:p>
            <a:pPr lvl="1"/>
            <a:r>
              <a:rPr lang="fr-FR" dirty="0"/>
              <a:t>Deuxième niveau</a:t>
            </a:r>
          </a:p>
          <a:p>
            <a:pPr lvl="2"/>
            <a:r>
              <a:rPr lang="fr-FR" dirty="0"/>
              <a:t>Troisième niveau</a:t>
            </a:r>
          </a:p>
        </p:txBody>
      </p:sp>
      <p:sp>
        <p:nvSpPr>
          <p:cNvPr id="43" name="Text Placeholder 13"/>
          <p:cNvSpPr>
            <a:spLocks noGrp="1"/>
          </p:cNvSpPr>
          <p:nvPr>
            <p:ph type="body" sz="quarter" idx="51" hasCustomPrompt="1"/>
          </p:nvPr>
        </p:nvSpPr>
        <p:spPr>
          <a:xfrm>
            <a:off x="6715442" y="993810"/>
            <a:ext cx="2746245" cy="212366"/>
          </a:xfrm>
          <a:prstGeom prst="rect">
            <a:avLst/>
          </a:prstGeom>
        </p:spPr>
        <p:txBody>
          <a:bodyPr wrap="square" tIns="0">
            <a:spAutoFit/>
          </a:bodyPr>
          <a:lstStyle>
            <a:lvl1pPr marL="0" marR="0" indent="0" algn="l" defTabSz="914400" rtl="0" eaLnBrk="1" fontAlgn="auto" latinLnBrk="0" hangingPunct="1">
              <a:lnSpc>
                <a:spcPct val="90000"/>
              </a:lnSpc>
              <a:spcBef>
                <a:spcPts val="0"/>
              </a:spcBef>
              <a:spcAft>
                <a:spcPts val="0"/>
              </a:spcAft>
              <a:buClrTx/>
              <a:buSzTx/>
              <a:buFont typeface="Arial" panose="020B0604020202020204" pitchFamily="34" charset="0"/>
              <a:buNone/>
              <a:tabLst/>
              <a:defRPr lang="fr-FR" sz="1200" b="0" i="1" kern="3000" spc="-50" baseline="0" dirty="0">
                <a:solidFill>
                  <a:schemeClr val="accent1"/>
                </a:solidFill>
                <a:latin typeface="Georgia" panose="02040502050405020303" pitchFamily="18" charset="0"/>
                <a:ea typeface="+mn-ea"/>
                <a:cs typeface="Arial" pitchFamily="34" charset="0"/>
              </a:defRPr>
            </a:lvl1pPr>
          </a:lstStyle>
          <a:p>
            <a:pPr lvl="0"/>
            <a:r>
              <a:rPr lang="fr-FR" dirty="0"/>
              <a:t>Objectifs :</a:t>
            </a:r>
          </a:p>
        </p:txBody>
      </p:sp>
      <p:cxnSp>
        <p:nvCxnSpPr>
          <p:cNvPr id="8" name="Straight Connector 7"/>
          <p:cNvCxnSpPr/>
          <p:nvPr/>
        </p:nvCxnSpPr>
        <p:spPr>
          <a:xfrm>
            <a:off x="5741499" y="868219"/>
            <a:ext cx="0" cy="5467927"/>
          </a:xfrm>
          <a:prstGeom prst="line">
            <a:avLst/>
          </a:prstGeom>
          <a:ln>
            <a:solidFill>
              <a:schemeClr val="accent6"/>
            </a:solidFill>
            <a:prstDash val="solid"/>
          </a:ln>
        </p:spPr>
        <p:style>
          <a:lnRef idx="1">
            <a:schemeClr val="accent1"/>
          </a:lnRef>
          <a:fillRef idx="0">
            <a:schemeClr val="accent1"/>
          </a:fillRef>
          <a:effectRef idx="0">
            <a:schemeClr val="accent1"/>
          </a:effectRef>
          <a:fontRef idx="minor">
            <a:schemeClr val="tx1"/>
          </a:fontRef>
        </p:style>
      </p:cxnSp>
      <p:sp>
        <p:nvSpPr>
          <p:cNvPr id="66" name="Text Placeholder 13"/>
          <p:cNvSpPr>
            <a:spLocks noGrp="1"/>
          </p:cNvSpPr>
          <p:nvPr>
            <p:ph type="body" sz="quarter" idx="85" hasCustomPrompt="1"/>
          </p:nvPr>
        </p:nvSpPr>
        <p:spPr>
          <a:xfrm>
            <a:off x="6715442" y="2077041"/>
            <a:ext cx="2746245" cy="212366"/>
          </a:xfrm>
          <a:prstGeom prst="rect">
            <a:avLst/>
          </a:prstGeom>
        </p:spPr>
        <p:txBody>
          <a:bodyPr wrap="square" tIns="0">
            <a:spAutoFit/>
          </a:bodyPr>
          <a:lstStyle>
            <a:lvl1pPr marL="0" marR="0" indent="0" algn="l" defTabSz="914400" rtl="0" eaLnBrk="1" fontAlgn="auto" latinLnBrk="0" hangingPunct="1">
              <a:lnSpc>
                <a:spcPct val="90000"/>
              </a:lnSpc>
              <a:spcBef>
                <a:spcPts val="0"/>
              </a:spcBef>
              <a:spcAft>
                <a:spcPts val="0"/>
              </a:spcAft>
              <a:buClrTx/>
              <a:buSzTx/>
              <a:buFont typeface="Arial" panose="020B0604020202020204" pitchFamily="34" charset="0"/>
              <a:buNone/>
              <a:tabLst/>
              <a:defRPr lang="fr-FR" sz="1200" b="0" i="1" kern="3000" spc="-50" baseline="0" dirty="0">
                <a:solidFill>
                  <a:schemeClr val="accent1"/>
                </a:solidFill>
                <a:latin typeface="Georgia" panose="02040502050405020303" pitchFamily="18" charset="0"/>
                <a:ea typeface="+mn-ea"/>
                <a:cs typeface="Arial" pitchFamily="34" charset="0"/>
              </a:defRPr>
            </a:lvl1pPr>
          </a:lstStyle>
          <a:p>
            <a:pPr lvl="0"/>
            <a:r>
              <a:rPr lang="fr-FR" dirty="0"/>
              <a:t>Approche adoptée :</a:t>
            </a:r>
          </a:p>
        </p:txBody>
      </p:sp>
      <p:sp>
        <p:nvSpPr>
          <p:cNvPr id="72" name="Text Placeholder 13"/>
          <p:cNvSpPr>
            <a:spLocks noGrp="1"/>
          </p:cNvSpPr>
          <p:nvPr>
            <p:ph type="body" sz="quarter" idx="87" hasCustomPrompt="1"/>
          </p:nvPr>
        </p:nvSpPr>
        <p:spPr>
          <a:xfrm>
            <a:off x="6715442" y="5363656"/>
            <a:ext cx="2746245" cy="212366"/>
          </a:xfrm>
          <a:prstGeom prst="rect">
            <a:avLst/>
          </a:prstGeom>
        </p:spPr>
        <p:txBody>
          <a:bodyPr wrap="square" tIns="0">
            <a:spAutoFit/>
          </a:bodyPr>
          <a:lstStyle>
            <a:lvl1pPr marL="0" marR="0" indent="0" algn="l" defTabSz="914400" rtl="0" eaLnBrk="1" fontAlgn="auto" latinLnBrk="0" hangingPunct="1">
              <a:lnSpc>
                <a:spcPct val="90000"/>
              </a:lnSpc>
              <a:spcBef>
                <a:spcPts val="0"/>
              </a:spcBef>
              <a:spcAft>
                <a:spcPts val="0"/>
              </a:spcAft>
              <a:buClrTx/>
              <a:buSzTx/>
              <a:buFont typeface="Arial" panose="020B0604020202020204" pitchFamily="34" charset="0"/>
              <a:buNone/>
              <a:tabLst/>
              <a:defRPr lang="fr-FR" sz="1200" b="0" i="1" kern="3000" spc="-50" baseline="0" dirty="0">
                <a:solidFill>
                  <a:schemeClr val="accent1"/>
                </a:solidFill>
                <a:latin typeface="Georgia" panose="02040502050405020303" pitchFamily="18" charset="0"/>
                <a:ea typeface="+mn-ea"/>
                <a:cs typeface="Arial" pitchFamily="34" charset="0"/>
              </a:defRPr>
            </a:lvl1pPr>
          </a:lstStyle>
          <a:p>
            <a:pPr lvl="0"/>
            <a:r>
              <a:rPr lang="fr-FR" dirty="0"/>
              <a:t>Résultats obtenus :</a:t>
            </a:r>
          </a:p>
        </p:txBody>
      </p:sp>
      <p:sp>
        <p:nvSpPr>
          <p:cNvPr id="77" name="Text Placeholder 13"/>
          <p:cNvSpPr>
            <a:spLocks noGrp="1"/>
          </p:cNvSpPr>
          <p:nvPr>
            <p:ph type="body" sz="quarter" idx="89" hasCustomPrompt="1"/>
          </p:nvPr>
        </p:nvSpPr>
        <p:spPr>
          <a:xfrm>
            <a:off x="1055724" y="4921468"/>
            <a:ext cx="2086060" cy="212366"/>
          </a:xfrm>
          <a:prstGeom prst="rect">
            <a:avLst/>
          </a:prstGeom>
        </p:spPr>
        <p:txBody>
          <a:bodyPr wrap="square" tIns="0" anchor="ctr">
            <a:spAutoFit/>
          </a:bodyPr>
          <a:lstStyle>
            <a:lvl1pPr marL="0" marR="0" indent="0" algn="l" defTabSz="914400" rtl="0" eaLnBrk="1" fontAlgn="auto" latinLnBrk="0" hangingPunct="1">
              <a:lnSpc>
                <a:spcPct val="90000"/>
              </a:lnSpc>
              <a:spcBef>
                <a:spcPts val="0"/>
              </a:spcBef>
              <a:spcAft>
                <a:spcPts val="0"/>
              </a:spcAft>
              <a:buClrTx/>
              <a:buSzTx/>
              <a:buFont typeface="Arial" panose="020B0604020202020204" pitchFamily="34" charset="0"/>
              <a:buNone/>
              <a:tabLst/>
              <a:defRPr lang="fr-FR" sz="1200" b="0" i="1" kern="3000" spc="-50" baseline="0" dirty="0">
                <a:solidFill>
                  <a:schemeClr val="accent1"/>
                </a:solidFill>
                <a:latin typeface="Georgia" panose="02040502050405020303" pitchFamily="18" charset="0"/>
                <a:ea typeface="+mn-ea"/>
                <a:cs typeface="Arial" pitchFamily="34" charset="0"/>
              </a:defRPr>
            </a:lvl1pPr>
          </a:lstStyle>
          <a:p>
            <a:pPr lvl="0"/>
            <a:r>
              <a:rPr lang="fr-FR" dirty="0"/>
              <a:t>Durée de l’intervention : </a:t>
            </a:r>
          </a:p>
        </p:txBody>
      </p:sp>
      <p:sp>
        <p:nvSpPr>
          <p:cNvPr id="19" name="Freeform 5"/>
          <p:cNvSpPr>
            <a:spLocks noEditPoints="1"/>
          </p:cNvSpPr>
          <p:nvPr userDrawn="1"/>
        </p:nvSpPr>
        <p:spPr bwMode="auto">
          <a:xfrm>
            <a:off x="6000687" y="2074053"/>
            <a:ext cx="444251" cy="379795"/>
          </a:xfrm>
          <a:custGeom>
            <a:avLst/>
            <a:gdLst>
              <a:gd name="T0" fmla="*/ 191 w 305"/>
              <a:gd name="T1" fmla="*/ 165 h 321"/>
              <a:gd name="T2" fmla="*/ 207 w 305"/>
              <a:gd name="T3" fmla="*/ 144 h 321"/>
              <a:gd name="T4" fmla="*/ 281 w 305"/>
              <a:gd name="T5" fmla="*/ 125 h 321"/>
              <a:gd name="T6" fmla="*/ 297 w 305"/>
              <a:gd name="T7" fmla="*/ 67 h 321"/>
              <a:gd name="T8" fmla="*/ 258 w 305"/>
              <a:gd name="T9" fmla="*/ 101 h 321"/>
              <a:gd name="T10" fmla="*/ 215 w 305"/>
              <a:gd name="T11" fmla="*/ 58 h 321"/>
              <a:gd name="T12" fmla="*/ 249 w 305"/>
              <a:gd name="T13" fmla="*/ 19 h 321"/>
              <a:gd name="T14" fmla="*/ 191 w 305"/>
              <a:gd name="T15" fmla="*/ 35 h 321"/>
              <a:gd name="T16" fmla="*/ 172 w 305"/>
              <a:gd name="T17" fmla="*/ 109 h 321"/>
              <a:gd name="T18" fmla="*/ 96 w 305"/>
              <a:gd name="T19" fmla="*/ 86 h 321"/>
              <a:gd name="T20" fmla="*/ 96 w 305"/>
              <a:gd name="T21" fmla="*/ 81 h 321"/>
              <a:gd name="T22" fmla="*/ 95 w 305"/>
              <a:gd name="T23" fmla="*/ 0 h 321"/>
              <a:gd name="T24" fmla="*/ 48 w 305"/>
              <a:gd name="T25" fmla="*/ 53 h 321"/>
              <a:gd name="T26" fmla="*/ 34 w 305"/>
              <a:gd name="T27" fmla="*/ 75 h 321"/>
              <a:gd name="T28" fmla="*/ 29 w 305"/>
              <a:gd name="T29" fmla="*/ 81 h 321"/>
              <a:gd name="T30" fmla="*/ 27 w 305"/>
              <a:gd name="T31" fmla="*/ 84 h 321"/>
              <a:gd name="T32" fmla="*/ 22 w 305"/>
              <a:gd name="T33" fmla="*/ 92 h 321"/>
              <a:gd name="T34" fmla="*/ 20 w 305"/>
              <a:gd name="T35" fmla="*/ 95 h 321"/>
              <a:gd name="T36" fmla="*/ 17 w 305"/>
              <a:gd name="T37" fmla="*/ 102 h 321"/>
              <a:gd name="T38" fmla="*/ 13 w 305"/>
              <a:gd name="T39" fmla="*/ 113 h 321"/>
              <a:gd name="T40" fmla="*/ 11 w 305"/>
              <a:gd name="T41" fmla="*/ 121 h 321"/>
              <a:gd name="T42" fmla="*/ 10 w 305"/>
              <a:gd name="T43" fmla="*/ 131 h 321"/>
              <a:gd name="T44" fmla="*/ 10 w 305"/>
              <a:gd name="T45" fmla="*/ 140 h 321"/>
              <a:gd name="T46" fmla="*/ 10 w 305"/>
              <a:gd name="T47" fmla="*/ 145 h 321"/>
              <a:gd name="T48" fmla="*/ 11 w 305"/>
              <a:gd name="T49" fmla="*/ 150 h 321"/>
              <a:gd name="T50" fmla="*/ 14 w 305"/>
              <a:gd name="T51" fmla="*/ 163 h 321"/>
              <a:gd name="T52" fmla="*/ 23 w 305"/>
              <a:gd name="T53" fmla="*/ 166 h 321"/>
              <a:gd name="T54" fmla="*/ 26 w 305"/>
              <a:gd name="T55" fmla="*/ 154 h 321"/>
              <a:gd name="T56" fmla="*/ 27 w 305"/>
              <a:gd name="T57" fmla="*/ 149 h 321"/>
              <a:gd name="T58" fmla="*/ 29 w 305"/>
              <a:gd name="T59" fmla="*/ 145 h 321"/>
              <a:gd name="T60" fmla="*/ 30 w 305"/>
              <a:gd name="T61" fmla="*/ 141 h 321"/>
              <a:gd name="T62" fmla="*/ 33 w 305"/>
              <a:gd name="T63" fmla="*/ 136 h 321"/>
              <a:gd name="T64" fmla="*/ 36 w 305"/>
              <a:gd name="T65" fmla="*/ 132 h 321"/>
              <a:gd name="T66" fmla="*/ 39 w 305"/>
              <a:gd name="T67" fmla="*/ 127 h 321"/>
              <a:gd name="T68" fmla="*/ 44 w 305"/>
              <a:gd name="T69" fmla="*/ 122 h 321"/>
              <a:gd name="T70" fmla="*/ 49 w 305"/>
              <a:gd name="T71" fmla="*/ 118 h 321"/>
              <a:gd name="T72" fmla="*/ 52 w 305"/>
              <a:gd name="T73" fmla="*/ 116 h 321"/>
              <a:gd name="T74" fmla="*/ 58 w 305"/>
              <a:gd name="T75" fmla="*/ 113 h 321"/>
              <a:gd name="T76" fmla="*/ 63 w 305"/>
              <a:gd name="T77" fmla="*/ 110 h 321"/>
              <a:gd name="T78" fmla="*/ 65 w 305"/>
              <a:gd name="T79" fmla="*/ 109 h 321"/>
              <a:gd name="T80" fmla="*/ 68 w 305"/>
              <a:gd name="T81" fmla="*/ 109 h 321"/>
              <a:gd name="T82" fmla="*/ 119 w 305"/>
              <a:gd name="T83" fmla="*/ 160 h 321"/>
              <a:gd name="T84" fmla="*/ 15 w 305"/>
              <a:gd name="T85" fmla="*/ 260 h 321"/>
              <a:gd name="T86" fmla="*/ 56 w 305"/>
              <a:gd name="T87" fmla="*/ 302 h 321"/>
              <a:gd name="T88" fmla="*/ 148 w 305"/>
              <a:gd name="T89" fmla="*/ 205 h 321"/>
              <a:gd name="T90" fmla="*/ 252 w 305"/>
              <a:gd name="T91" fmla="*/ 310 h 321"/>
              <a:gd name="T92" fmla="*/ 294 w 305"/>
              <a:gd name="T93" fmla="*/ 268 h 321"/>
              <a:gd name="T94" fmla="*/ 26 w 305"/>
              <a:gd name="T95" fmla="*/ 291 h 321"/>
              <a:gd name="T96" fmla="*/ 43 w 305"/>
              <a:gd name="T97" fmla="*/ 274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05" h="321">
                <a:moveTo>
                  <a:pt x="294" y="268"/>
                </a:moveTo>
                <a:cubicBezTo>
                  <a:pt x="191" y="165"/>
                  <a:pt x="191" y="165"/>
                  <a:pt x="191" y="165"/>
                </a:cubicBezTo>
                <a:cubicBezTo>
                  <a:pt x="190" y="164"/>
                  <a:pt x="189" y="164"/>
                  <a:pt x="188" y="163"/>
                </a:cubicBezTo>
                <a:cubicBezTo>
                  <a:pt x="207" y="144"/>
                  <a:pt x="207" y="144"/>
                  <a:pt x="207" y="144"/>
                </a:cubicBezTo>
                <a:cubicBezTo>
                  <a:pt x="207" y="143"/>
                  <a:pt x="208" y="142"/>
                  <a:pt x="209" y="141"/>
                </a:cubicBezTo>
                <a:cubicBezTo>
                  <a:pt x="233" y="150"/>
                  <a:pt x="262" y="145"/>
                  <a:pt x="281" y="125"/>
                </a:cubicBezTo>
                <a:cubicBezTo>
                  <a:pt x="295" y="111"/>
                  <a:pt x="302" y="92"/>
                  <a:pt x="301" y="72"/>
                </a:cubicBezTo>
                <a:cubicBezTo>
                  <a:pt x="300" y="69"/>
                  <a:pt x="299" y="67"/>
                  <a:pt x="297" y="67"/>
                </a:cubicBezTo>
                <a:cubicBezTo>
                  <a:pt x="295" y="66"/>
                  <a:pt x="292" y="66"/>
                  <a:pt x="291" y="68"/>
                </a:cubicBezTo>
                <a:cubicBezTo>
                  <a:pt x="258" y="101"/>
                  <a:pt x="258" y="101"/>
                  <a:pt x="258" y="101"/>
                </a:cubicBezTo>
                <a:cubicBezTo>
                  <a:pt x="224" y="92"/>
                  <a:pt x="224" y="92"/>
                  <a:pt x="224" y="92"/>
                </a:cubicBezTo>
                <a:cubicBezTo>
                  <a:pt x="215" y="58"/>
                  <a:pt x="215" y="58"/>
                  <a:pt x="215" y="58"/>
                </a:cubicBezTo>
                <a:cubicBezTo>
                  <a:pt x="248" y="25"/>
                  <a:pt x="248" y="25"/>
                  <a:pt x="248" y="25"/>
                </a:cubicBezTo>
                <a:cubicBezTo>
                  <a:pt x="249" y="24"/>
                  <a:pt x="250" y="21"/>
                  <a:pt x="249" y="19"/>
                </a:cubicBezTo>
                <a:cubicBezTo>
                  <a:pt x="248" y="17"/>
                  <a:pt x="246" y="15"/>
                  <a:pt x="244" y="15"/>
                </a:cubicBezTo>
                <a:cubicBezTo>
                  <a:pt x="224" y="14"/>
                  <a:pt x="205" y="21"/>
                  <a:pt x="191" y="35"/>
                </a:cubicBezTo>
                <a:cubicBezTo>
                  <a:pt x="171" y="54"/>
                  <a:pt x="166" y="82"/>
                  <a:pt x="175" y="107"/>
                </a:cubicBezTo>
                <a:cubicBezTo>
                  <a:pt x="174" y="107"/>
                  <a:pt x="173" y="108"/>
                  <a:pt x="172" y="109"/>
                </a:cubicBezTo>
                <a:cubicBezTo>
                  <a:pt x="145" y="135"/>
                  <a:pt x="145" y="135"/>
                  <a:pt x="145" y="135"/>
                </a:cubicBezTo>
                <a:cubicBezTo>
                  <a:pt x="96" y="86"/>
                  <a:pt x="96" y="86"/>
                  <a:pt x="96" y="86"/>
                </a:cubicBezTo>
                <a:cubicBezTo>
                  <a:pt x="96" y="85"/>
                  <a:pt x="95" y="85"/>
                  <a:pt x="94" y="84"/>
                </a:cubicBezTo>
                <a:cubicBezTo>
                  <a:pt x="95" y="83"/>
                  <a:pt x="96" y="82"/>
                  <a:pt x="96" y="81"/>
                </a:cubicBezTo>
                <a:cubicBezTo>
                  <a:pt x="106" y="83"/>
                  <a:pt x="125" y="63"/>
                  <a:pt x="141" y="47"/>
                </a:cubicBezTo>
                <a:cubicBezTo>
                  <a:pt x="95" y="0"/>
                  <a:pt x="95" y="0"/>
                  <a:pt x="95" y="0"/>
                </a:cubicBezTo>
                <a:cubicBezTo>
                  <a:pt x="74" y="21"/>
                  <a:pt x="58" y="35"/>
                  <a:pt x="60" y="45"/>
                </a:cubicBezTo>
                <a:cubicBezTo>
                  <a:pt x="55" y="48"/>
                  <a:pt x="51" y="50"/>
                  <a:pt x="48" y="53"/>
                </a:cubicBezTo>
                <a:cubicBezTo>
                  <a:pt x="42" y="60"/>
                  <a:pt x="42" y="60"/>
                  <a:pt x="42" y="60"/>
                </a:cubicBezTo>
                <a:cubicBezTo>
                  <a:pt x="37" y="64"/>
                  <a:pt x="35" y="70"/>
                  <a:pt x="34" y="75"/>
                </a:cubicBezTo>
                <a:cubicBezTo>
                  <a:pt x="33" y="76"/>
                  <a:pt x="32" y="77"/>
                  <a:pt x="32" y="78"/>
                </a:cubicBezTo>
                <a:cubicBezTo>
                  <a:pt x="29" y="81"/>
                  <a:pt x="29" y="81"/>
                  <a:pt x="29" y="81"/>
                </a:cubicBezTo>
                <a:cubicBezTo>
                  <a:pt x="29" y="81"/>
                  <a:pt x="29" y="81"/>
                  <a:pt x="29" y="81"/>
                </a:cubicBezTo>
                <a:cubicBezTo>
                  <a:pt x="27" y="84"/>
                  <a:pt x="27" y="84"/>
                  <a:pt x="27" y="84"/>
                </a:cubicBezTo>
                <a:cubicBezTo>
                  <a:pt x="25" y="86"/>
                  <a:pt x="24" y="88"/>
                  <a:pt x="23" y="90"/>
                </a:cubicBezTo>
                <a:cubicBezTo>
                  <a:pt x="23" y="91"/>
                  <a:pt x="22" y="92"/>
                  <a:pt x="22" y="92"/>
                </a:cubicBezTo>
                <a:cubicBezTo>
                  <a:pt x="22" y="92"/>
                  <a:pt x="21" y="93"/>
                  <a:pt x="21" y="93"/>
                </a:cubicBezTo>
                <a:cubicBezTo>
                  <a:pt x="20" y="95"/>
                  <a:pt x="20" y="95"/>
                  <a:pt x="20" y="95"/>
                </a:cubicBezTo>
                <a:cubicBezTo>
                  <a:pt x="19" y="97"/>
                  <a:pt x="18" y="99"/>
                  <a:pt x="17" y="102"/>
                </a:cubicBezTo>
                <a:cubicBezTo>
                  <a:pt x="17" y="102"/>
                  <a:pt x="17" y="102"/>
                  <a:pt x="17" y="102"/>
                </a:cubicBezTo>
                <a:cubicBezTo>
                  <a:pt x="15" y="105"/>
                  <a:pt x="14" y="108"/>
                  <a:pt x="13" y="111"/>
                </a:cubicBezTo>
                <a:cubicBezTo>
                  <a:pt x="13" y="113"/>
                  <a:pt x="13" y="113"/>
                  <a:pt x="13" y="113"/>
                </a:cubicBezTo>
                <a:cubicBezTo>
                  <a:pt x="12" y="114"/>
                  <a:pt x="12" y="115"/>
                  <a:pt x="12" y="117"/>
                </a:cubicBezTo>
                <a:cubicBezTo>
                  <a:pt x="11" y="121"/>
                  <a:pt x="11" y="121"/>
                  <a:pt x="11" y="121"/>
                </a:cubicBezTo>
                <a:cubicBezTo>
                  <a:pt x="10" y="124"/>
                  <a:pt x="10" y="127"/>
                  <a:pt x="10" y="129"/>
                </a:cubicBezTo>
                <a:cubicBezTo>
                  <a:pt x="10" y="131"/>
                  <a:pt x="10" y="131"/>
                  <a:pt x="10" y="131"/>
                </a:cubicBezTo>
                <a:cubicBezTo>
                  <a:pt x="9" y="133"/>
                  <a:pt x="9" y="136"/>
                  <a:pt x="9" y="138"/>
                </a:cubicBezTo>
                <a:cubicBezTo>
                  <a:pt x="10" y="139"/>
                  <a:pt x="10" y="139"/>
                  <a:pt x="10" y="140"/>
                </a:cubicBezTo>
                <a:cubicBezTo>
                  <a:pt x="10" y="141"/>
                  <a:pt x="10" y="141"/>
                  <a:pt x="10" y="141"/>
                </a:cubicBezTo>
                <a:cubicBezTo>
                  <a:pt x="10" y="142"/>
                  <a:pt x="10" y="143"/>
                  <a:pt x="10" y="145"/>
                </a:cubicBezTo>
                <a:cubicBezTo>
                  <a:pt x="10" y="148"/>
                  <a:pt x="10" y="148"/>
                  <a:pt x="10" y="148"/>
                </a:cubicBezTo>
                <a:cubicBezTo>
                  <a:pt x="11" y="149"/>
                  <a:pt x="11" y="150"/>
                  <a:pt x="11" y="150"/>
                </a:cubicBezTo>
                <a:cubicBezTo>
                  <a:pt x="11" y="152"/>
                  <a:pt x="11" y="153"/>
                  <a:pt x="12" y="155"/>
                </a:cubicBezTo>
                <a:cubicBezTo>
                  <a:pt x="14" y="163"/>
                  <a:pt x="14" y="163"/>
                  <a:pt x="14" y="163"/>
                </a:cubicBezTo>
                <a:cubicBezTo>
                  <a:pt x="15" y="166"/>
                  <a:pt x="17" y="167"/>
                  <a:pt x="20" y="167"/>
                </a:cubicBezTo>
                <a:cubicBezTo>
                  <a:pt x="21" y="167"/>
                  <a:pt x="22" y="166"/>
                  <a:pt x="23" y="166"/>
                </a:cubicBezTo>
                <a:cubicBezTo>
                  <a:pt x="24" y="165"/>
                  <a:pt x="25" y="164"/>
                  <a:pt x="25" y="162"/>
                </a:cubicBezTo>
                <a:cubicBezTo>
                  <a:pt x="26" y="154"/>
                  <a:pt x="26" y="154"/>
                  <a:pt x="26" y="154"/>
                </a:cubicBezTo>
                <a:cubicBezTo>
                  <a:pt x="26" y="153"/>
                  <a:pt x="27" y="152"/>
                  <a:pt x="27" y="151"/>
                </a:cubicBezTo>
                <a:cubicBezTo>
                  <a:pt x="27" y="150"/>
                  <a:pt x="27" y="150"/>
                  <a:pt x="27" y="149"/>
                </a:cubicBezTo>
                <a:cubicBezTo>
                  <a:pt x="28" y="146"/>
                  <a:pt x="28" y="146"/>
                  <a:pt x="28" y="146"/>
                </a:cubicBezTo>
                <a:cubicBezTo>
                  <a:pt x="28" y="146"/>
                  <a:pt x="29" y="145"/>
                  <a:pt x="29" y="145"/>
                </a:cubicBezTo>
                <a:cubicBezTo>
                  <a:pt x="29" y="144"/>
                  <a:pt x="29" y="144"/>
                  <a:pt x="29" y="143"/>
                </a:cubicBezTo>
                <a:cubicBezTo>
                  <a:pt x="30" y="143"/>
                  <a:pt x="30" y="142"/>
                  <a:pt x="30" y="141"/>
                </a:cubicBezTo>
                <a:cubicBezTo>
                  <a:pt x="31" y="140"/>
                  <a:pt x="31" y="139"/>
                  <a:pt x="32" y="138"/>
                </a:cubicBezTo>
                <a:cubicBezTo>
                  <a:pt x="32" y="137"/>
                  <a:pt x="33" y="136"/>
                  <a:pt x="33" y="136"/>
                </a:cubicBezTo>
                <a:cubicBezTo>
                  <a:pt x="34" y="134"/>
                  <a:pt x="35" y="133"/>
                  <a:pt x="36" y="132"/>
                </a:cubicBezTo>
                <a:cubicBezTo>
                  <a:pt x="36" y="132"/>
                  <a:pt x="36" y="132"/>
                  <a:pt x="36" y="132"/>
                </a:cubicBezTo>
                <a:cubicBezTo>
                  <a:pt x="38" y="129"/>
                  <a:pt x="38" y="129"/>
                  <a:pt x="38" y="129"/>
                </a:cubicBezTo>
                <a:cubicBezTo>
                  <a:pt x="38" y="128"/>
                  <a:pt x="39" y="128"/>
                  <a:pt x="39" y="127"/>
                </a:cubicBezTo>
                <a:cubicBezTo>
                  <a:pt x="40" y="127"/>
                  <a:pt x="40" y="126"/>
                  <a:pt x="40" y="126"/>
                </a:cubicBezTo>
                <a:cubicBezTo>
                  <a:pt x="41" y="124"/>
                  <a:pt x="43" y="123"/>
                  <a:pt x="44" y="122"/>
                </a:cubicBezTo>
                <a:cubicBezTo>
                  <a:pt x="45" y="121"/>
                  <a:pt x="45" y="121"/>
                  <a:pt x="45" y="121"/>
                </a:cubicBezTo>
                <a:cubicBezTo>
                  <a:pt x="46" y="120"/>
                  <a:pt x="47" y="119"/>
                  <a:pt x="49" y="118"/>
                </a:cubicBezTo>
                <a:cubicBezTo>
                  <a:pt x="49" y="118"/>
                  <a:pt x="50" y="118"/>
                  <a:pt x="50" y="117"/>
                </a:cubicBezTo>
                <a:cubicBezTo>
                  <a:pt x="51" y="117"/>
                  <a:pt x="51" y="116"/>
                  <a:pt x="52" y="116"/>
                </a:cubicBezTo>
                <a:cubicBezTo>
                  <a:pt x="53" y="115"/>
                  <a:pt x="54" y="115"/>
                  <a:pt x="55" y="114"/>
                </a:cubicBezTo>
                <a:cubicBezTo>
                  <a:pt x="58" y="113"/>
                  <a:pt x="58" y="113"/>
                  <a:pt x="58" y="113"/>
                </a:cubicBezTo>
                <a:cubicBezTo>
                  <a:pt x="60" y="111"/>
                  <a:pt x="60" y="111"/>
                  <a:pt x="60" y="111"/>
                </a:cubicBezTo>
                <a:cubicBezTo>
                  <a:pt x="61" y="111"/>
                  <a:pt x="62" y="111"/>
                  <a:pt x="63" y="110"/>
                </a:cubicBezTo>
                <a:cubicBezTo>
                  <a:pt x="63" y="110"/>
                  <a:pt x="64" y="110"/>
                  <a:pt x="64" y="110"/>
                </a:cubicBezTo>
                <a:cubicBezTo>
                  <a:pt x="65" y="110"/>
                  <a:pt x="65" y="109"/>
                  <a:pt x="65" y="109"/>
                </a:cubicBezTo>
                <a:cubicBezTo>
                  <a:pt x="66" y="109"/>
                  <a:pt x="66" y="109"/>
                  <a:pt x="67" y="109"/>
                </a:cubicBezTo>
                <a:cubicBezTo>
                  <a:pt x="68" y="109"/>
                  <a:pt x="68" y="109"/>
                  <a:pt x="68" y="109"/>
                </a:cubicBezTo>
                <a:cubicBezTo>
                  <a:pt x="68" y="110"/>
                  <a:pt x="69" y="111"/>
                  <a:pt x="70" y="112"/>
                </a:cubicBezTo>
                <a:cubicBezTo>
                  <a:pt x="119" y="160"/>
                  <a:pt x="119" y="160"/>
                  <a:pt x="119" y="160"/>
                </a:cubicBezTo>
                <a:cubicBezTo>
                  <a:pt x="15" y="260"/>
                  <a:pt x="15" y="260"/>
                  <a:pt x="15" y="260"/>
                </a:cubicBezTo>
                <a:cubicBezTo>
                  <a:pt x="15" y="260"/>
                  <a:pt x="15" y="260"/>
                  <a:pt x="15" y="260"/>
                </a:cubicBezTo>
                <a:cubicBezTo>
                  <a:pt x="2" y="273"/>
                  <a:pt x="0" y="292"/>
                  <a:pt x="13" y="305"/>
                </a:cubicBezTo>
                <a:cubicBezTo>
                  <a:pt x="26" y="318"/>
                  <a:pt x="44" y="315"/>
                  <a:pt x="56" y="302"/>
                </a:cubicBezTo>
                <a:cubicBezTo>
                  <a:pt x="57" y="302"/>
                  <a:pt x="57" y="301"/>
                  <a:pt x="57" y="301"/>
                </a:cubicBezTo>
                <a:cubicBezTo>
                  <a:pt x="148" y="205"/>
                  <a:pt x="148" y="205"/>
                  <a:pt x="148" y="205"/>
                </a:cubicBezTo>
                <a:cubicBezTo>
                  <a:pt x="149" y="206"/>
                  <a:pt x="149" y="206"/>
                  <a:pt x="150" y="207"/>
                </a:cubicBezTo>
                <a:cubicBezTo>
                  <a:pt x="252" y="310"/>
                  <a:pt x="252" y="310"/>
                  <a:pt x="252" y="310"/>
                </a:cubicBezTo>
                <a:cubicBezTo>
                  <a:pt x="264" y="321"/>
                  <a:pt x="283" y="321"/>
                  <a:pt x="294" y="310"/>
                </a:cubicBezTo>
                <a:cubicBezTo>
                  <a:pt x="305" y="298"/>
                  <a:pt x="305" y="279"/>
                  <a:pt x="294" y="268"/>
                </a:cubicBezTo>
                <a:close/>
                <a:moveTo>
                  <a:pt x="43" y="291"/>
                </a:moveTo>
                <a:cubicBezTo>
                  <a:pt x="38" y="296"/>
                  <a:pt x="31" y="296"/>
                  <a:pt x="26" y="291"/>
                </a:cubicBezTo>
                <a:cubicBezTo>
                  <a:pt x="21" y="286"/>
                  <a:pt x="21" y="279"/>
                  <a:pt x="26" y="274"/>
                </a:cubicBezTo>
                <a:cubicBezTo>
                  <a:pt x="31" y="269"/>
                  <a:pt x="38" y="269"/>
                  <a:pt x="43" y="274"/>
                </a:cubicBezTo>
                <a:cubicBezTo>
                  <a:pt x="48" y="279"/>
                  <a:pt x="48" y="286"/>
                  <a:pt x="43" y="291"/>
                </a:cubicBez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fr-FR" sz="1800" dirty="0"/>
          </a:p>
        </p:txBody>
      </p:sp>
      <p:grpSp>
        <p:nvGrpSpPr>
          <p:cNvPr id="20" name="Group 8"/>
          <p:cNvGrpSpPr>
            <a:grpSpLocks noChangeAspect="1"/>
          </p:cNvGrpSpPr>
          <p:nvPr userDrawn="1"/>
        </p:nvGrpSpPr>
        <p:grpSpPr bwMode="auto">
          <a:xfrm>
            <a:off x="6028319" y="5360518"/>
            <a:ext cx="426501" cy="443813"/>
            <a:chOff x="744" y="857"/>
            <a:chExt cx="659" cy="844"/>
          </a:xfrm>
          <a:solidFill>
            <a:srgbClr val="C00000"/>
          </a:solidFill>
        </p:grpSpPr>
        <p:sp>
          <p:nvSpPr>
            <p:cNvPr id="22" name="Freeform 9"/>
            <p:cNvSpPr>
              <a:spLocks/>
            </p:cNvSpPr>
            <p:nvPr userDrawn="1"/>
          </p:nvSpPr>
          <p:spPr bwMode="auto">
            <a:xfrm>
              <a:off x="744" y="857"/>
              <a:ext cx="659" cy="844"/>
            </a:xfrm>
            <a:custGeom>
              <a:avLst/>
              <a:gdLst>
                <a:gd name="T0" fmla="*/ 2300 w 2500"/>
                <a:gd name="T1" fmla="*/ 2950 h 3200"/>
                <a:gd name="T2" fmla="*/ 2250 w 2500"/>
                <a:gd name="T3" fmla="*/ 3000 h 3200"/>
                <a:gd name="T4" fmla="*/ 2200 w 2500"/>
                <a:gd name="T5" fmla="*/ 2950 h 3200"/>
                <a:gd name="T6" fmla="*/ 2200 w 2500"/>
                <a:gd name="T7" fmla="*/ 100 h 3200"/>
                <a:gd name="T8" fmla="*/ 100 w 2500"/>
                <a:gd name="T9" fmla="*/ 100 h 3200"/>
                <a:gd name="T10" fmla="*/ 100 w 2500"/>
                <a:gd name="T11" fmla="*/ 3100 h 3200"/>
                <a:gd name="T12" fmla="*/ 2400 w 2500"/>
                <a:gd name="T13" fmla="*/ 3100 h 3200"/>
                <a:gd name="T14" fmla="*/ 2400 w 2500"/>
                <a:gd name="T15" fmla="*/ 2050 h 3200"/>
                <a:gd name="T16" fmla="*/ 2450 w 2500"/>
                <a:gd name="T17" fmla="*/ 2000 h 3200"/>
                <a:gd name="T18" fmla="*/ 2500 w 2500"/>
                <a:gd name="T19" fmla="*/ 2050 h 3200"/>
                <a:gd name="T20" fmla="*/ 2500 w 2500"/>
                <a:gd name="T21" fmla="*/ 3145 h 3200"/>
                <a:gd name="T22" fmla="*/ 2500 w 2500"/>
                <a:gd name="T23" fmla="*/ 3150 h 3200"/>
                <a:gd name="T24" fmla="*/ 2450 w 2500"/>
                <a:gd name="T25" fmla="*/ 3200 h 3200"/>
                <a:gd name="T26" fmla="*/ 51 w 2500"/>
                <a:gd name="T27" fmla="*/ 3200 h 3200"/>
                <a:gd name="T28" fmla="*/ 51 w 2500"/>
                <a:gd name="T29" fmla="*/ 3200 h 3200"/>
                <a:gd name="T30" fmla="*/ 1 w 2500"/>
                <a:gd name="T31" fmla="*/ 3150 h 3200"/>
                <a:gd name="T32" fmla="*/ 0 w 2500"/>
                <a:gd name="T33" fmla="*/ 55 h 3200"/>
                <a:gd name="T34" fmla="*/ 0 w 2500"/>
                <a:gd name="T35" fmla="*/ 50 h 3200"/>
                <a:gd name="T36" fmla="*/ 50 w 2500"/>
                <a:gd name="T37" fmla="*/ 0 h 3200"/>
                <a:gd name="T38" fmla="*/ 2249 w 2500"/>
                <a:gd name="T39" fmla="*/ 0 h 3200"/>
                <a:gd name="T40" fmla="*/ 2249 w 2500"/>
                <a:gd name="T41" fmla="*/ 0 h 3200"/>
                <a:gd name="T42" fmla="*/ 2299 w 2500"/>
                <a:gd name="T43" fmla="*/ 50 h 3200"/>
                <a:gd name="T44" fmla="*/ 2300 w 2500"/>
                <a:gd name="T45" fmla="*/ 2950 h 32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2500" h="3200">
                  <a:moveTo>
                    <a:pt x="2300" y="2950"/>
                  </a:moveTo>
                  <a:cubicBezTo>
                    <a:pt x="2300" y="2977"/>
                    <a:pt x="2277" y="3000"/>
                    <a:pt x="2250" y="3000"/>
                  </a:cubicBezTo>
                  <a:cubicBezTo>
                    <a:pt x="2222" y="3000"/>
                    <a:pt x="2200" y="2977"/>
                    <a:pt x="2200" y="2950"/>
                  </a:cubicBezTo>
                  <a:cubicBezTo>
                    <a:pt x="2200" y="100"/>
                    <a:pt x="2200" y="100"/>
                    <a:pt x="2200" y="100"/>
                  </a:cubicBezTo>
                  <a:cubicBezTo>
                    <a:pt x="100" y="100"/>
                    <a:pt x="100" y="100"/>
                    <a:pt x="100" y="100"/>
                  </a:cubicBezTo>
                  <a:cubicBezTo>
                    <a:pt x="100" y="3100"/>
                    <a:pt x="100" y="3100"/>
                    <a:pt x="100" y="3100"/>
                  </a:cubicBezTo>
                  <a:cubicBezTo>
                    <a:pt x="2400" y="3100"/>
                    <a:pt x="2400" y="3100"/>
                    <a:pt x="2400" y="3100"/>
                  </a:cubicBezTo>
                  <a:cubicBezTo>
                    <a:pt x="2400" y="2050"/>
                    <a:pt x="2400" y="2050"/>
                    <a:pt x="2400" y="2050"/>
                  </a:cubicBezTo>
                  <a:cubicBezTo>
                    <a:pt x="2400" y="2023"/>
                    <a:pt x="2423" y="2000"/>
                    <a:pt x="2450" y="2000"/>
                  </a:cubicBezTo>
                  <a:cubicBezTo>
                    <a:pt x="2478" y="2000"/>
                    <a:pt x="2500" y="2023"/>
                    <a:pt x="2500" y="2050"/>
                  </a:cubicBezTo>
                  <a:cubicBezTo>
                    <a:pt x="2500" y="3145"/>
                    <a:pt x="2500" y="3145"/>
                    <a:pt x="2500" y="3145"/>
                  </a:cubicBezTo>
                  <a:cubicBezTo>
                    <a:pt x="2500" y="3150"/>
                    <a:pt x="2500" y="3150"/>
                    <a:pt x="2500" y="3150"/>
                  </a:cubicBezTo>
                  <a:cubicBezTo>
                    <a:pt x="2500" y="3178"/>
                    <a:pt x="2478" y="3200"/>
                    <a:pt x="2450" y="3200"/>
                  </a:cubicBezTo>
                  <a:cubicBezTo>
                    <a:pt x="51" y="3200"/>
                    <a:pt x="51" y="3200"/>
                    <a:pt x="51" y="3200"/>
                  </a:cubicBezTo>
                  <a:cubicBezTo>
                    <a:pt x="51" y="3200"/>
                    <a:pt x="51" y="3200"/>
                    <a:pt x="51" y="3200"/>
                  </a:cubicBezTo>
                  <a:cubicBezTo>
                    <a:pt x="23" y="3200"/>
                    <a:pt x="1" y="3178"/>
                    <a:pt x="1" y="3150"/>
                  </a:cubicBezTo>
                  <a:cubicBezTo>
                    <a:pt x="0" y="55"/>
                    <a:pt x="0" y="55"/>
                    <a:pt x="0" y="55"/>
                  </a:cubicBezTo>
                  <a:cubicBezTo>
                    <a:pt x="0" y="50"/>
                    <a:pt x="0" y="50"/>
                    <a:pt x="0" y="50"/>
                  </a:cubicBezTo>
                  <a:cubicBezTo>
                    <a:pt x="0" y="22"/>
                    <a:pt x="22" y="0"/>
                    <a:pt x="50" y="0"/>
                  </a:cubicBezTo>
                  <a:cubicBezTo>
                    <a:pt x="2249" y="0"/>
                    <a:pt x="2249" y="0"/>
                    <a:pt x="2249" y="0"/>
                  </a:cubicBezTo>
                  <a:cubicBezTo>
                    <a:pt x="2249" y="0"/>
                    <a:pt x="2249" y="0"/>
                    <a:pt x="2249" y="0"/>
                  </a:cubicBezTo>
                  <a:cubicBezTo>
                    <a:pt x="2277" y="0"/>
                    <a:pt x="2299" y="22"/>
                    <a:pt x="2299" y="50"/>
                  </a:cubicBezTo>
                  <a:lnTo>
                    <a:pt x="2300" y="295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sz="1800" dirty="0"/>
            </a:p>
          </p:txBody>
        </p:sp>
        <p:sp>
          <p:nvSpPr>
            <p:cNvPr id="23" name="Freeform 10"/>
            <p:cNvSpPr>
              <a:spLocks/>
            </p:cNvSpPr>
            <p:nvPr userDrawn="1"/>
          </p:nvSpPr>
          <p:spPr bwMode="auto">
            <a:xfrm>
              <a:off x="849" y="1279"/>
              <a:ext cx="397" cy="27"/>
            </a:xfrm>
            <a:custGeom>
              <a:avLst/>
              <a:gdLst>
                <a:gd name="T0" fmla="*/ 50 w 1505"/>
                <a:gd name="T1" fmla="*/ 100 h 100"/>
                <a:gd name="T2" fmla="*/ 0 w 1505"/>
                <a:gd name="T3" fmla="*/ 50 h 100"/>
                <a:gd name="T4" fmla="*/ 50 w 1505"/>
                <a:gd name="T5" fmla="*/ 0 h 100"/>
                <a:gd name="T6" fmla="*/ 1455 w 1505"/>
                <a:gd name="T7" fmla="*/ 0 h 100"/>
                <a:gd name="T8" fmla="*/ 1505 w 1505"/>
                <a:gd name="T9" fmla="*/ 50 h 100"/>
                <a:gd name="T10" fmla="*/ 1455 w 1505"/>
                <a:gd name="T11" fmla="*/ 100 h 100"/>
                <a:gd name="T12" fmla="*/ 50 w 1505"/>
                <a:gd name="T13" fmla="*/ 100 h 100"/>
              </a:gdLst>
              <a:ahLst/>
              <a:cxnLst>
                <a:cxn ang="0">
                  <a:pos x="T0" y="T1"/>
                </a:cxn>
                <a:cxn ang="0">
                  <a:pos x="T2" y="T3"/>
                </a:cxn>
                <a:cxn ang="0">
                  <a:pos x="T4" y="T5"/>
                </a:cxn>
                <a:cxn ang="0">
                  <a:pos x="T6" y="T7"/>
                </a:cxn>
                <a:cxn ang="0">
                  <a:pos x="T8" y="T9"/>
                </a:cxn>
                <a:cxn ang="0">
                  <a:pos x="T10" y="T11"/>
                </a:cxn>
                <a:cxn ang="0">
                  <a:pos x="T12" y="T13"/>
                </a:cxn>
              </a:cxnLst>
              <a:rect l="0" t="0" r="r" b="b"/>
              <a:pathLst>
                <a:path w="1505" h="100">
                  <a:moveTo>
                    <a:pt x="50" y="100"/>
                  </a:moveTo>
                  <a:cubicBezTo>
                    <a:pt x="23" y="100"/>
                    <a:pt x="0" y="78"/>
                    <a:pt x="0" y="50"/>
                  </a:cubicBezTo>
                  <a:cubicBezTo>
                    <a:pt x="0" y="23"/>
                    <a:pt x="23" y="0"/>
                    <a:pt x="50" y="0"/>
                  </a:cubicBezTo>
                  <a:cubicBezTo>
                    <a:pt x="1455" y="0"/>
                    <a:pt x="1455" y="0"/>
                    <a:pt x="1455" y="0"/>
                  </a:cubicBezTo>
                  <a:cubicBezTo>
                    <a:pt x="1483" y="0"/>
                    <a:pt x="1505" y="23"/>
                    <a:pt x="1505" y="50"/>
                  </a:cubicBezTo>
                  <a:cubicBezTo>
                    <a:pt x="1505" y="78"/>
                    <a:pt x="1483" y="100"/>
                    <a:pt x="1455" y="100"/>
                  </a:cubicBezTo>
                  <a:lnTo>
                    <a:pt x="50" y="10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sz="1800" dirty="0"/>
            </a:p>
          </p:txBody>
        </p:sp>
        <p:sp>
          <p:nvSpPr>
            <p:cNvPr id="24" name="Freeform 11"/>
            <p:cNvSpPr>
              <a:spLocks/>
            </p:cNvSpPr>
            <p:nvPr userDrawn="1"/>
          </p:nvSpPr>
          <p:spPr bwMode="auto">
            <a:xfrm>
              <a:off x="849" y="1358"/>
              <a:ext cx="397" cy="27"/>
            </a:xfrm>
            <a:custGeom>
              <a:avLst/>
              <a:gdLst>
                <a:gd name="T0" fmla="*/ 50 w 1505"/>
                <a:gd name="T1" fmla="*/ 100 h 100"/>
                <a:gd name="T2" fmla="*/ 0 w 1505"/>
                <a:gd name="T3" fmla="*/ 50 h 100"/>
                <a:gd name="T4" fmla="*/ 50 w 1505"/>
                <a:gd name="T5" fmla="*/ 0 h 100"/>
                <a:gd name="T6" fmla="*/ 1455 w 1505"/>
                <a:gd name="T7" fmla="*/ 0 h 100"/>
                <a:gd name="T8" fmla="*/ 1505 w 1505"/>
                <a:gd name="T9" fmla="*/ 50 h 100"/>
                <a:gd name="T10" fmla="*/ 1455 w 1505"/>
                <a:gd name="T11" fmla="*/ 100 h 100"/>
                <a:gd name="T12" fmla="*/ 50 w 1505"/>
                <a:gd name="T13" fmla="*/ 100 h 100"/>
              </a:gdLst>
              <a:ahLst/>
              <a:cxnLst>
                <a:cxn ang="0">
                  <a:pos x="T0" y="T1"/>
                </a:cxn>
                <a:cxn ang="0">
                  <a:pos x="T2" y="T3"/>
                </a:cxn>
                <a:cxn ang="0">
                  <a:pos x="T4" y="T5"/>
                </a:cxn>
                <a:cxn ang="0">
                  <a:pos x="T6" y="T7"/>
                </a:cxn>
                <a:cxn ang="0">
                  <a:pos x="T8" y="T9"/>
                </a:cxn>
                <a:cxn ang="0">
                  <a:pos x="T10" y="T11"/>
                </a:cxn>
                <a:cxn ang="0">
                  <a:pos x="T12" y="T13"/>
                </a:cxn>
              </a:cxnLst>
              <a:rect l="0" t="0" r="r" b="b"/>
              <a:pathLst>
                <a:path w="1505" h="100">
                  <a:moveTo>
                    <a:pt x="50" y="100"/>
                  </a:moveTo>
                  <a:cubicBezTo>
                    <a:pt x="23" y="100"/>
                    <a:pt x="0" y="78"/>
                    <a:pt x="0" y="50"/>
                  </a:cubicBezTo>
                  <a:cubicBezTo>
                    <a:pt x="0" y="23"/>
                    <a:pt x="23" y="0"/>
                    <a:pt x="50" y="0"/>
                  </a:cubicBezTo>
                  <a:cubicBezTo>
                    <a:pt x="1455" y="0"/>
                    <a:pt x="1455" y="0"/>
                    <a:pt x="1455" y="0"/>
                  </a:cubicBezTo>
                  <a:cubicBezTo>
                    <a:pt x="1483" y="0"/>
                    <a:pt x="1505" y="23"/>
                    <a:pt x="1505" y="50"/>
                  </a:cubicBezTo>
                  <a:cubicBezTo>
                    <a:pt x="1505" y="78"/>
                    <a:pt x="1483" y="100"/>
                    <a:pt x="1455" y="100"/>
                  </a:cubicBezTo>
                  <a:lnTo>
                    <a:pt x="50" y="10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sz="1800" dirty="0"/>
            </a:p>
          </p:txBody>
        </p:sp>
        <p:sp>
          <p:nvSpPr>
            <p:cNvPr id="25" name="Freeform 12"/>
            <p:cNvSpPr>
              <a:spLocks/>
            </p:cNvSpPr>
            <p:nvPr userDrawn="1"/>
          </p:nvSpPr>
          <p:spPr bwMode="auto">
            <a:xfrm>
              <a:off x="849" y="1437"/>
              <a:ext cx="266" cy="27"/>
            </a:xfrm>
            <a:custGeom>
              <a:avLst/>
              <a:gdLst>
                <a:gd name="T0" fmla="*/ 50 w 1008"/>
                <a:gd name="T1" fmla="*/ 100 h 100"/>
                <a:gd name="T2" fmla="*/ 0 w 1008"/>
                <a:gd name="T3" fmla="*/ 50 h 100"/>
                <a:gd name="T4" fmla="*/ 50 w 1008"/>
                <a:gd name="T5" fmla="*/ 0 h 100"/>
                <a:gd name="T6" fmla="*/ 958 w 1008"/>
                <a:gd name="T7" fmla="*/ 0 h 100"/>
                <a:gd name="T8" fmla="*/ 1008 w 1008"/>
                <a:gd name="T9" fmla="*/ 50 h 100"/>
                <a:gd name="T10" fmla="*/ 958 w 1008"/>
                <a:gd name="T11" fmla="*/ 100 h 100"/>
                <a:gd name="T12" fmla="*/ 50 w 1008"/>
                <a:gd name="T13" fmla="*/ 100 h 100"/>
              </a:gdLst>
              <a:ahLst/>
              <a:cxnLst>
                <a:cxn ang="0">
                  <a:pos x="T0" y="T1"/>
                </a:cxn>
                <a:cxn ang="0">
                  <a:pos x="T2" y="T3"/>
                </a:cxn>
                <a:cxn ang="0">
                  <a:pos x="T4" y="T5"/>
                </a:cxn>
                <a:cxn ang="0">
                  <a:pos x="T6" y="T7"/>
                </a:cxn>
                <a:cxn ang="0">
                  <a:pos x="T8" y="T9"/>
                </a:cxn>
                <a:cxn ang="0">
                  <a:pos x="T10" y="T11"/>
                </a:cxn>
                <a:cxn ang="0">
                  <a:pos x="T12" y="T13"/>
                </a:cxn>
              </a:cxnLst>
              <a:rect l="0" t="0" r="r" b="b"/>
              <a:pathLst>
                <a:path w="1008" h="100">
                  <a:moveTo>
                    <a:pt x="50" y="100"/>
                  </a:moveTo>
                  <a:cubicBezTo>
                    <a:pt x="23" y="100"/>
                    <a:pt x="0" y="78"/>
                    <a:pt x="0" y="50"/>
                  </a:cubicBezTo>
                  <a:cubicBezTo>
                    <a:pt x="0" y="23"/>
                    <a:pt x="23" y="0"/>
                    <a:pt x="50" y="0"/>
                  </a:cubicBezTo>
                  <a:cubicBezTo>
                    <a:pt x="958" y="0"/>
                    <a:pt x="958" y="0"/>
                    <a:pt x="958" y="0"/>
                  </a:cubicBezTo>
                  <a:cubicBezTo>
                    <a:pt x="986" y="0"/>
                    <a:pt x="1008" y="23"/>
                    <a:pt x="1008" y="50"/>
                  </a:cubicBezTo>
                  <a:cubicBezTo>
                    <a:pt x="1008" y="78"/>
                    <a:pt x="986" y="100"/>
                    <a:pt x="958" y="100"/>
                  </a:cubicBezTo>
                  <a:lnTo>
                    <a:pt x="50" y="10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sz="1800" dirty="0"/>
            </a:p>
          </p:txBody>
        </p:sp>
        <p:sp>
          <p:nvSpPr>
            <p:cNvPr id="26" name="Freeform 13"/>
            <p:cNvSpPr>
              <a:spLocks/>
            </p:cNvSpPr>
            <p:nvPr userDrawn="1"/>
          </p:nvSpPr>
          <p:spPr bwMode="auto">
            <a:xfrm>
              <a:off x="849" y="963"/>
              <a:ext cx="397" cy="26"/>
            </a:xfrm>
            <a:custGeom>
              <a:avLst/>
              <a:gdLst>
                <a:gd name="T0" fmla="*/ 50 w 1505"/>
                <a:gd name="T1" fmla="*/ 100 h 100"/>
                <a:gd name="T2" fmla="*/ 0 w 1505"/>
                <a:gd name="T3" fmla="*/ 50 h 100"/>
                <a:gd name="T4" fmla="*/ 50 w 1505"/>
                <a:gd name="T5" fmla="*/ 0 h 100"/>
                <a:gd name="T6" fmla="*/ 1455 w 1505"/>
                <a:gd name="T7" fmla="*/ 0 h 100"/>
                <a:gd name="T8" fmla="*/ 1505 w 1505"/>
                <a:gd name="T9" fmla="*/ 50 h 100"/>
                <a:gd name="T10" fmla="*/ 1455 w 1505"/>
                <a:gd name="T11" fmla="*/ 100 h 100"/>
                <a:gd name="T12" fmla="*/ 50 w 1505"/>
                <a:gd name="T13" fmla="*/ 100 h 100"/>
              </a:gdLst>
              <a:ahLst/>
              <a:cxnLst>
                <a:cxn ang="0">
                  <a:pos x="T0" y="T1"/>
                </a:cxn>
                <a:cxn ang="0">
                  <a:pos x="T2" y="T3"/>
                </a:cxn>
                <a:cxn ang="0">
                  <a:pos x="T4" y="T5"/>
                </a:cxn>
                <a:cxn ang="0">
                  <a:pos x="T6" y="T7"/>
                </a:cxn>
                <a:cxn ang="0">
                  <a:pos x="T8" y="T9"/>
                </a:cxn>
                <a:cxn ang="0">
                  <a:pos x="T10" y="T11"/>
                </a:cxn>
                <a:cxn ang="0">
                  <a:pos x="T12" y="T13"/>
                </a:cxn>
              </a:cxnLst>
              <a:rect l="0" t="0" r="r" b="b"/>
              <a:pathLst>
                <a:path w="1505" h="100">
                  <a:moveTo>
                    <a:pt x="50" y="100"/>
                  </a:moveTo>
                  <a:cubicBezTo>
                    <a:pt x="23" y="100"/>
                    <a:pt x="0" y="77"/>
                    <a:pt x="0" y="50"/>
                  </a:cubicBezTo>
                  <a:cubicBezTo>
                    <a:pt x="0" y="22"/>
                    <a:pt x="23" y="0"/>
                    <a:pt x="50" y="0"/>
                  </a:cubicBezTo>
                  <a:cubicBezTo>
                    <a:pt x="1455" y="0"/>
                    <a:pt x="1455" y="0"/>
                    <a:pt x="1455" y="0"/>
                  </a:cubicBezTo>
                  <a:cubicBezTo>
                    <a:pt x="1483" y="0"/>
                    <a:pt x="1505" y="22"/>
                    <a:pt x="1505" y="50"/>
                  </a:cubicBezTo>
                  <a:cubicBezTo>
                    <a:pt x="1505" y="77"/>
                    <a:pt x="1483" y="100"/>
                    <a:pt x="1455" y="100"/>
                  </a:cubicBezTo>
                  <a:lnTo>
                    <a:pt x="50" y="10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sz="1800" dirty="0"/>
            </a:p>
          </p:txBody>
        </p:sp>
        <p:sp>
          <p:nvSpPr>
            <p:cNvPr id="27" name="Freeform 14"/>
            <p:cNvSpPr>
              <a:spLocks/>
            </p:cNvSpPr>
            <p:nvPr userDrawn="1"/>
          </p:nvSpPr>
          <p:spPr bwMode="auto">
            <a:xfrm>
              <a:off x="849" y="1042"/>
              <a:ext cx="397" cy="26"/>
            </a:xfrm>
            <a:custGeom>
              <a:avLst/>
              <a:gdLst>
                <a:gd name="T0" fmla="*/ 50 w 1505"/>
                <a:gd name="T1" fmla="*/ 100 h 100"/>
                <a:gd name="T2" fmla="*/ 0 w 1505"/>
                <a:gd name="T3" fmla="*/ 50 h 100"/>
                <a:gd name="T4" fmla="*/ 50 w 1505"/>
                <a:gd name="T5" fmla="*/ 0 h 100"/>
                <a:gd name="T6" fmla="*/ 1455 w 1505"/>
                <a:gd name="T7" fmla="*/ 0 h 100"/>
                <a:gd name="T8" fmla="*/ 1505 w 1505"/>
                <a:gd name="T9" fmla="*/ 50 h 100"/>
                <a:gd name="T10" fmla="*/ 1455 w 1505"/>
                <a:gd name="T11" fmla="*/ 100 h 100"/>
                <a:gd name="T12" fmla="*/ 50 w 1505"/>
                <a:gd name="T13" fmla="*/ 100 h 100"/>
              </a:gdLst>
              <a:ahLst/>
              <a:cxnLst>
                <a:cxn ang="0">
                  <a:pos x="T0" y="T1"/>
                </a:cxn>
                <a:cxn ang="0">
                  <a:pos x="T2" y="T3"/>
                </a:cxn>
                <a:cxn ang="0">
                  <a:pos x="T4" y="T5"/>
                </a:cxn>
                <a:cxn ang="0">
                  <a:pos x="T6" y="T7"/>
                </a:cxn>
                <a:cxn ang="0">
                  <a:pos x="T8" y="T9"/>
                </a:cxn>
                <a:cxn ang="0">
                  <a:pos x="T10" y="T11"/>
                </a:cxn>
                <a:cxn ang="0">
                  <a:pos x="T12" y="T13"/>
                </a:cxn>
              </a:cxnLst>
              <a:rect l="0" t="0" r="r" b="b"/>
              <a:pathLst>
                <a:path w="1505" h="100">
                  <a:moveTo>
                    <a:pt x="50" y="100"/>
                  </a:moveTo>
                  <a:cubicBezTo>
                    <a:pt x="23" y="100"/>
                    <a:pt x="0" y="77"/>
                    <a:pt x="0" y="50"/>
                  </a:cubicBezTo>
                  <a:cubicBezTo>
                    <a:pt x="0" y="22"/>
                    <a:pt x="23" y="0"/>
                    <a:pt x="50" y="0"/>
                  </a:cubicBezTo>
                  <a:cubicBezTo>
                    <a:pt x="1455" y="0"/>
                    <a:pt x="1455" y="0"/>
                    <a:pt x="1455" y="0"/>
                  </a:cubicBezTo>
                  <a:cubicBezTo>
                    <a:pt x="1483" y="0"/>
                    <a:pt x="1505" y="22"/>
                    <a:pt x="1505" y="50"/>
                  </a:cubicBezTo>
                  <a:cubicBezTo>
                    <a:pt x="1505" y="77"/>
                    <a:pt x="1483" y="100"/>
                    <a:pt x="1455" y="100"/>
                  </a:cubicBezTo>
                  <a:lnTo>
                    <a:pt x="50" y="10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sz="1800" dirty="0"/>
            </a:p>
          </p:txBody>
        </p:sp>
        <p:sp>
          <p:nvSpPr>
            <p:cNvPr id="28" name="Freeform 15"/>
            <p:cNvSpPr>
              <a:spLocks/>
            </p:cNvSpPr>
            <p:nvPr userDrawn="1"/>
          </p:nvSpPr>
          <p:spPr bwMode="auto">
            <a:xfrm>
              <a:off x="849" y="1121"/>
              <a:ext cx="397" cy="26"/>
            </a:xfrm>
            <a:custGeom>
              <a:avLst/>
              <a:gdLst>
                <a:gd name="T0" fmla="*/ 50 w 1505"/>
                <a:gd name="T1" fmla="*/ 100 h 100"/>
                <a:gd name="T2" fmla="*/ 0 w 1505"/>
                <a:gd name="T3" fmla="*/ 50 h 100"/>
                <a:gd name="T4" fmla="*/ 50 w 1505"/>
                <a:gd name="T5" fmla="*/ 0 h 100"/>
                <a:gd name="T6" fmla="*/ 1455 w 1505"/>
                <a:gd name="T7" fmla="*/ 0 h 100"/>
                <a:gd name="T8" fmla="*/ 1505 w 1505"/>
                <a:gd name="T9" fmla="*/ 50 h 100"/>
                <a:gd name="T10" fmla="*/ 1455 w 1505"/>
                <a:gd name="T11" fmla="*/ 100 h 100"/>
                <a:gd name="T12" fmla="*/ 50 w 1505"/>
                <a:gd name="T13" fmla="*/ 100 h 100"/>
              </a:gdLst>
              <a:ahLst/>
              <a:cxnLst>
                <a:cxn ang="0">
                  <a:pos x="T0" y="T1"/>
                </a:cxn>
                <a:cxn ang="0">
                  <a:pos x="T2" y="T3"/>
                </a:cxn>
                <a:cxn ang="0">
                  <a:pos x="T4" y="T5"/>
                </a:cxn>
                <a:cxn ang="0">
                  <a:pos x="T6" y="T7"/>
                </a:cxn>
                <a:cxn ang="0">
                  <a:pos x="T8" y="T9"/>
                </a:cxn>
                <a:cxn ang="0">
                  <a:pos x="T10" y="T11"/>
                </a:cxn>
                <a:cxn ang="0">
                  <a:pos x="T12" y="T13"/>
                </a:cxn>
              </a:cxnLst>
              <a:rect l="0" t="0" r="r" b="b"/>
              <a:pathLst>
                <a:path w="1505" h="100">
                  <a:moveTo>
                    <a:pt x="50" y="100"/>
                  </a:moveTo>
                  <a:cubicBezTo>
                    <a:pt x="23" y="100"/>
                    <a:pt x="0" y="77"/>
                    <a:pt x="0" y="50"/>
                  </a:cubicBezTo>
                  <a:cubicBezTo>
                    <a:pt x="0" y="22"/>
                    <a:pt x="23" y="0"/>
                    <a:pt x="50" y="0"/>
                  </a:cubicBezTo>
                  <a:cubicBezTo>
                    <a:pt x="1455" y="0"/>
                    <a:pt x="1455" y="0"/>
                    <a:pt x="1455" y="0"/>
                  </a:cubicBezTo>
                  <a:cubicBezTo>
                    <a:pt x="1483" y="0"/>
                    <a:pt x="1505" y="22"/>
                    <a:pt x="1505" y="50"/>
                  </a:cubicBezTo>
                  <a:cubicBezTo>
                    <a:pt x="1505" y="77"/>
                    <a:pt x="1483" y="100"/>
                    <a:pt x="1455" y="100"/>
                  </a:cubicBezTo>
                  <a:lnTo>
                    <a:pt x="50" y="10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sz="1800" dirty="0"/>
            </a:p>
          </p:txBody>
        </p:sp>
        <p:sp>
          <p:nvSpPr>
            <p:cNvPr id="29" name="Freeform 16"/>
            <p:cNvSpPr>
              <a:spLocks/>
            </p:cNvSpPr>
            <p:nvPr userDrawn="1"/>
          </p:nvSpPr>
          <p:spPr bwMode="auto">
            <a:xfrm>
              <a:off x="849" y="1200"/>
              <a:ext cx="397" cy="26"/>
            </a:xfrm>
            <a:custGeom>
              <a:avLst/>
              <a:gdLst>
                <a:gd name="T0" fmla="*/ 50 w 1505"/>
                <a:gd name="T1" fmla="*/ 100 h 100"/>
                <a:gd name="T2" fmla="*/ 0 w 1505"/>
                <a:gd name="T3" fmla="*/ 50 h 100"/>
                <a:gd name="T4" fmla="*/ 50 w 1505"/>
                <a:gd name="T5" fmla="*/ 0 h 100"/>
                <a:gd name="T6" fmla="*/ 1455 w 1505"/>
                <a:gd name="T7" fmla="*/ 0 h 100"/>
                <a:gd name="T8" fmla="*/ 1505 w 1505"/>
                <a:gd name="T9" fmla="*/ 50 h 100"/>
                <a:gd name="T10" fmla="*/ 1455 w 1505"/>
                <a:gd name="T11" fmla="*/ 100 h 100"/>
                <a:gd name="T12" fmla="*/ 50 w 1505"/>
                <a:gd name="T13" fmla="*/ 100 h 100"/>
              </a:gdLst>
              <a:ahLst/>
              <a:cxnLst>
                <a:cxn ang="0">
                  <a:pos x="T0" y="T1"/>
                </a:cxn>
                <a:cxn ang="0">
                  <a:pos x="T2" y="T3"/>
                </a:cxn>
                <a:cxn ang="0">
                  <a:pos x="T4" y="T5"/>
                </a:cxn>
                <a:cxn ang="0">
                  <a:pos x="T6" y="T7"/>
                </a:cxn>
                <a:cxn ang="0">
                  <a:pos x="T8" y="T9"/>
                </a:cxn>
                <a:cxn ang="0">
                  <a:pos x="T10" y="T11"/>
                </a:cxn>
                <a:cxn ang="0">
                  <a:pos x="T12" y="T13"/>
                </a:cxn>
              </a:cxnLst>
              <a:rect l="0" t="0" r="r" b="b"/>
              <a:pathLst>
                <a:path w="1505" h="100">
                  <a:moveTo>
                    <a:pt x="50" y="100"/>
                  </a:moveTo>
                  <a:cubicBezTo>
                    <a:pt x="23" y="100"/>
                    <a:pt x="0" y="78"/>
                    <a:pt x="0" y="50"/>
                  </a:cubicBezTo>
                  <a:cubicBezTo>
                    <a:pt x="0" y="23"/>
                    <a:pt x="23" y="0"/>
                    <a:pt x="50" y="0"/>
                  </a:cubicBezTo>
                  <a:cubicBezTo>
                    <a:pt x="1455" y="0"/>
                    <a:pt x="1455" y="0"/>
                    <a:pt x="1455" y="0"/>
                  </a:cubicBezTo>
                  <a:cubicBezTo>
                    <a:pt x="1483" y="0"/>
                    <a:pt x="1505" y="23"/>
                    <a:pt x="1505" y="50"/>
                  </a:cubicBezTo>
                  <a:cubicBezTo>
                    <a:pt x="1505" y="78"/>
                    <a:pt x="1483" y="100"/>
                    <a:pt x="1455" y="100"/>
                  </a:cubicBezTo>
                  <a:lnTo>
                    <a:pt x="50" y="10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sz="1800" dirty="0"/>
            </a:p>
          </p:txBody>
        </p:sp>
      </p:grpSp>
      <p:grpSp>
        <p:nvGrpSpPr>
          <p:cNvPr id="30" name="Group 19"/>
          <p:cNvGrpSpPr>
            <a:grpSpLocks noChangeAspect="1"/>
          </p:cNvGrpSpPr>
          <p:nvPr userDrawn="1"/>
        </p:nvGrpSpPr>
        <p:grpSpPr bwMode="auto">
          <a:xfrm>
            <a:off x="462238" y="4916018"/>
            <a:ext cx="476100" cy="454601"/>
            <a:chOff x="-70" y="900"/>
            <a:chExt cx="645" cy="758"/>
          </a:xfrm>
        </p:grpSpPr>
        <p:sp>
          <p:nvSpPr>
            <p:cNvPr id="32" name="Freeform 20"/>
            <p:cNvSpPr>
              <a:spLocks noEditPoints="1"/>
            </p:cNvSpPr>
            <p:nvPr userDrawn="1"/>
          </p:nvSpPr>
          <p:spPr bwMode="auto">
            <a:xfrm>
              <a:off x="-70" y="900"/>
              <a:ext cx="645" cy="758"/>
            </a:xfrm>
            <a:custGeom>
              <a:avLst/>
              <a:gdLst>
                <a:gd name="T0" fmla="*/ 267 w 270"/>
                <a:gd name="T1" fmla="*/ 6 h 318"/>
                <a:gd name="T2" fmla="*/ 15 w 270"/>
                <a:gd name="T3" fmla="*/ 0 h 318"/>
                <a:gd name="T4" fmla="*/ 0 w 270"/>
                <a:gd name="T5" fmla="*/ 14 h 318"/>
                <a:gd name="T6" fmla="*/ 0 w 270"/>
                <a:gd name="T7" fmla="*/ 99 h 318"/>
                <a:gd name="T8" fmla="*/ 0 w 270"/>
                <a:gd name="T9" fmla="*/ 219 h 318"/>
                <a:gd name="T10" fmla="*/ 0 w 270"/>
                <a:gd name="T11" fmla="*/ 304 h 318"/>
                <a:gd name="T12" fmla="*/ 3 w 270"/>
                <a:gd name="T13" fmla="*/ 312 h 318"/>
                <a:gd name="T14" fmla="*/ 15 w 270"/>
                <a:gd name="T15" fmla="*/ 318 h 318"/>
                <a:gd name="T16" fmla="*/ 270 w 270"/>
                <a:gd name="T17" fmla="*/ 304 h 318"/>
                <a:gd name="T18" fmla="*/ 270 w 270"/>
                <a:gd name="T19" fmla="*/ 245 h 318"/>
                <a:gd name="T20" fmla="*/ 270 w 270"/>
                <a:gd name="T21" fmla="*/ 146 h 318"/>
                <a:gd name="T22" fmla="*/ 270 w 270"/>
                <a:gd name="T23" fmla="*/ 27 h 318"/>
                <a:gd name="T24" fmla="*/ 267 w 270"/>
                <a:gd name="T25" fmla="*/ 6 h 318"/>
                <a:gd name="T26" fmla="*/ 52 w 270"/>
                <a:gd name="T27" fmla="*/ 280 h 318"/>
                <a:gd name="T28" fmla="*/ 52 w 270"/>
                <a:gd name="T29" fmla="*/ 253 h 318"/>
                <a:gd name="T30" fmla="*/ 92 w 270"/>
                <a:gd name="T31" fmla="*/ 273 h 318"/>
                <a:gd name="T32" fmla="*/ 52 w 270"/>
                <a:gd name="T33" fmla="*/ 231 h 318"/>
                <a:gd name="T34" fmla="*/ 52 w 270"/>
                <a:gd name="T35" fmla="*/ 204 h 318"/>
                <a:gd name="T36" fmla="*/ 92 w 270"/>
                <a:gd name="T37" fmla="*/ 225 h 318"/>
                <a:gd name="T38" fmla="*/ 52 w 270"/>
                <a:gd name="T39" fmla="*/ 184 h 318"/>
                <a:gd name="T40" fmla="*/ 52 w 270"/>
                <a:gd name="T41" fmla="*/ 157 h 318"/>
                <a:gd name="T42" fmla="*/ 92 w 270"/>
                <a:gd name="T43" fmla="*/ 177 h 318"/>
                <a:gd name="T44" fmla="*/ 118 w 270"/>
                <a:gd name="T45" fmla="*/ 280 h 318"/>
                <a:gd name="T46" fmla="*/ 118 w 270"/>
                <a:gd name="T47" fmla="*/ 253 h 318"/>
                <a:gd name="T48" fmla="*/ 157 w 270"/>
                <a:gd name="T49" fmla="*/ 273 h 318"/>
                <a:gd name="T50" fmla="*/ 118 w 270"/>
                <a:gd name="T51" fmla="*/ 231 h 318"/>
                <a:gd name="T52" fmla="*/ 118 w 270"/>
                <a:gd name="T53" fmla="*/ 204 h 318"/>
                <a:gd name="T54" fmla="*/ 157 w 270"/>
                <a:gd name="T55" fmla="*/ 225 h 318"/>
                <a:gd name="T56" fmla="*/ 118 w 270"/>
                <a:gd name="T57" fmla="*/ 184 h 318"/>
                <a:gd name="T58" fmla="*/ 118 w 270"/>
                <a:gd name="T59" fmla="*/ 157 h 318"/>
                <a:gd name="T60" fmla="*/ 157 w 270"/>
                <a:gd name="T61" fmla="*/ 177 h 318"/>
                <a:gd name="T62" fmla="*/ 184 w 270"/>
                <a:gd name="T63" fmla="*/ 280 h 318"/>
                <a:gd name="T64" fmla="*/ 184 w 270"/>
                <a:gd name="T65" fmla="*/ 253 h 318"/>
                <a:gd name="T66" fmla="*/ 223 w 270"/>
                <a:gd name="T67" fmla="*/ 273 h 318"/>
                <a:gd name="T68" fmla="*/ 184 w 270"/>
                <a:gd name="T69" fmla="*/ 231 h 318"/>
                <a:gd name="T70" fmla="*/ 184 w 270"/>
                <a:gd name="T71" fmla="*/ 204 h 318"/>
                <a:gd name="T72" fmla="*/ 223 w 270"/>
                <a:gd name="T73" fmla="*/ 225 h 318"/>
                <a:gd name="T74" fmla="*/ 184 w 270"/>
                <a:gd name="T75" fmla="*/ 184 h 318"/>
                <a:gd name="T76" fmla="*/ 184 w 270"/>
                <a:gd name="T77" fmla="*/ 157 h 318"/>
                <a:gd name="T78" fmla="*/ 223 w 270"/>
                <a:gd name="T79" fmla="*/ 177 h 318"/>
                <a:gd name="T80" fmla="*/ 220 w 270"/>
                <a:gd name="T81" fmla="*/ 133 h 318"/>
                <a:gd name="T82" fmla="*/ 42 w 270"/>
                <a:gd name="T83" fmla="*/ 44 h 318"/>
                <a:gd name="T84" fmla="*/ 226 w 270"/>
                <a:gd name="T85" fmla="*/ 44 h 3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270" h="318">
                  <a:moveTo>
                    <a:pt x="267" y="6"/>
                  </a:moveTo>
                  <a:cubicBezTo>
                    <a:pt x="267" y="6"/>
                    <a:pt x="267" y="6"/>
                    <a:pt x="267" y="6"/>
                  </a:cubicBezTo>
                  <a:cubicBezTo>
                    <a:pt x="267" y="6"/>
                    <a:pt x="266" y="6"/>
                    <a:pt x="267" y="6"/>
                  </a:cubicBezTo>
                  <a:cubicBezTo>
                    <a:pt x="265" y="2"/>
                    <a:pt x="260" y="0"/>
                    <a:pt x="256" y="0"/>
                  </a:cubicBezTo>
                  <a:cubicBezTo>
                    <a:pt x="256" y="0"/>
                    <a:pt x="256" y="0"/>
                    <a:pt x="256" y="0"/>
                  </a:cubicBezTo>
                  <a:cubicBezTo>
                    <a:pt x="15" y="0"/>
                    <a:pt x="15" y="0"/>
                    <a:pt x="15" y="0"/>
                  </a:cubicBezTo>
                  <a:cubicBezTo>
                    <a:pt x="15" y="0"/>
                    <a:pt x="15" y="0"/>
                    <a:pt x="15" y="0"/>
                  </a:cubicBezTo>
                  <a:cubicBezTo>
                    <a:pt x="6" y="0"/>
                    <a:pt x="0" y="6"/>
                    <a:pt x="0" y="14"/>
                  </a:cubicBezTo>
                  <a:cubicBezTo>
                    <a:pt x="0" y="14"/>
                    <a:pt x="0" y="14"/>
                    <a:pt x="0" y="14"/>
                  </a:cubicBezTo>
                  <a:cubicBezTo>
                    <a:pt x="0" y="27"/>
                    <a:pt x="0" y="27"/>
                    <a:pt x="0" y="27"/>
                  </a:cubicBezTo>
                  <a:cubicBezTo>
                    <a:pt x="0" y="73"/>
                    <a:pt x="0" y="73"/>
                    <a:pt x="0" y="73"/>
                  </a:cubicBezTo>
                  <a:cubicBezTo>
                    <a:pt x="0" y="99"/>
                    <a:pt x="0" y="99"/>
                    <a:pt x="0" y="99"/>
                  </a:cubicBezTo>
                  <a:cubicBezTo>
                    <a:pt x="0" y="146"/>
                    <a:pt x="0" y="146"/>
                    <a:pt x="0" y="146"/>
                  </a:cubicBezTo>
                  <a:cubicBezTo>
                    <a:pt x="0" y="172"/>
                    <a:pt x="0" y="172"/>
                    <a:pt x="0" y="172"/>
                  </a:cubicBezTo>
                  <a:cubicBezTo>
                    <a:pt x="0" y="219"/>
                    <a:pt x="0" y="219"/>
                    <a:pt x="0" y="219"/>
                  </a:cubicBezTo>
                  <a:cubicBezTo>
                    <a:pt x="0" y="245"/>
                    <a:pt x="0" y="245"/>
                    <a:pt x="0" y="245"/>
                  </a:cubicBezTo>
                  <a:cubicBezTo>
                    <a:pt x="0" y="291"/>
                    <a:pt x="0" y="291"/>
                    <a:pt x="0" y="291"/>
                  </a:cubicBezTo>
                  <a:cubicBezTo>
                    <a:pt x="0" y="304"/>
                    <a:pt x="0" y="304"/>
                    <a:pt x="0" y="304"/>
                  </a:cubicBezTo>
                  <a:cubicBezTo>
                    <a:pt x="0" y="304"/>
                    <a:pt x="0" y="304"/>
                    <a:pt x="0" y="304"/>
                  </a:cubicBezTo>
                  <a:cubicBezTo>
                    <a:pt x="0" y="306"/>
                    <a:pt x="1" y="309"/>
                    <a:pt x="3" y="312"/>
                  </a:cubicBezTo>
                  <a:cubicBezTo>
                    <a:pt x="3" y="312"/>
                    <a:pt x="3" y="312"/>
                    <a:pt x="3" y="312"/>
                  </a:cubicBezTo>
                  <a:cubicBezTo>
                    <a:pt x="3" y="312"/>
                    <a:pt x="3" y="312"/>
                    <a:pt x="3" y="312"/>
                  </a:cubicBezTo>
                  <a:cubicBezTo>
                    <a:pt x="6" y="315"/>
                    <a:pt x="10" y="318"/>
                    <a:pt x="15" y="318"/>
                  </a:cubicBezTo>
                  <a:cubicBezTo>
                    <a:pt x="15" y="318"/>
                    <a:pt x="15" y="318"/>
                    <a:pt x="15" y="318"/>
                  </a:cubicBezTo>
                  <a:cubicBezTo>
                    <a:pt x="256" y="318"/>
                    <a:pt x="256" y="318"/>
                    <a:pt x="256" y="318"/>
                  </a:cubicBezTo>
                  <a:cubicBezTo>
                    <a:pt x="256" y="318"/>
                    <a:pt x="256" y="318"/>
                    <a:pt x="256" y="318"/>
                  </a:cubicBezTo>
                  <a:cubicBezTo>
                    <a:pt x="264" y="318"/>
                    <a:pt x="270" y="312"/>
                    <a:pt x="270" y="304"/>
                  </a:cubicBezTo>
                  <a:cubicBezTo>
                    <a:pt x="270" y="304"/>
                    <a:pt x="270" y="304"/>
                    <a:pt x="270" y="304"/>
                  </a:cubicBezTo>
                  <a:cubicBezTo>
                    <a:pt x="270" y="291"/>
                    <a:pt x="270" y="291"/>
                    <a:pt x="270" y="291"/>
                  </a:cubicBezTo>
                  <a:cubicBezTo>
                    <a:pt x="270" y="245"/>
                    <a:pt x="270" y="245"/>
                    <a:pt x="270" y="245"/>
                  </a:cubicBezTo>
                  <a:cubicBezTo>
                    <a:pt x="270" y="219"/>
                    <a:pt x="270" y="219"/>
                    <a:pt x="270" y="219"/>
                  </a:cubicBezTo>
                  <a:cubicBezTo>
                    <a:pt x="270" y="172"/>
                    <a:pt x="270" y="172"/>
                    <a:pt x="270" y="172"/>
                  </a:cubicBezTo>
                  <a:cubicBezTo>
                    <a:pt x="270" y="146"/>
                    <a:pt x="270" y="146"/>
                    <a:pt x="270" y="146"/>
                  </a:cubicBezTo>
                  <a:cubicBezTo>
                    <a:pt x="270" y="99"/>
                    <a:pt x="270" y="99"/>
                    <a:pt x="270" y="99"/>
                  </a:cubicBezTo>
                  <a:cubicBezTo>
                    <a:pt x="270" y="73"/>
                    <a:pt x="270" y="73"/>
                    <a:pt x="270" y="73"/>
                  </a:cubicBezTo>
                  <a:cubicBezTo>
                    <a:pt x="270" y="27"/>
                    <a:pt x="270" y="27"/>
                    <a:pt x="270" y="27"/>
                  </a:cubicBezTo>
                  <a:cubicBezTo>
                    <a:pt x="270" y="14"/>
                    <a:pt x="270" y="14"/>
                    <a:pt x="270" y="14"/>
                  </a:cubicBezTo>
                  <a:cubicBezTo>
                    <a:pt x="270" y="14"/>
                    <a:pt x="270" y="14"/>
                    <a:pt x="270" y="14"/>
                  </a:cubicBezTo>
                  <a:cubicBezTo>
                    <a:pt x="269" y="11"/>
                    <a:pt x="268" y="9"/>
                    <a:pt x="267" y="6"/>
                  </a:cubicBezTo>
                  <a:close/>
                  <a:moveTo>
                    <a:pt x="92" y="273"/>
                  </a:moveTo>
                  <a:cubicBezTo>
                    <a:pt x="92" y="277"/>
                    <a:pt x="89" y="280"/>
                    <a:pt x="85" y="280"/>
                  </a:cubicBezTo>
                  <a:cubicBezTo>
                    <a:pt x="52" y="280"/>
                    <a:pt x="52" y="280"/>
                    <a:pt x="52" y="280"/>
                  </a:cubicBezTo>
                  <a:cubicBezTo>
                    <a:pt x="49" y="280"/>
                    <a:pt x="46" y="277"/>
                    <a:pt x="46" y="273"/>
                  </a:cubicBezTo>
                  <a:cubicBezTo>
                    <a:pt x="46" y="259"/>
                    <a:pt x="46" y="259"/>
                    <a:pt x="46" y="259"/>
                  </a:cubicBezTo>
                  <a:cubicBezTo>
                    <a:pt x="46" y="255"/>
                    <a:pt x="49" y="253"/>
                    <a:pt x="52" y="253"/>
                  </a:cubicBezTo>
                  <a:cubicBezTo>
                    <a:pt x="85" y="253"/>
                    <a:pt x="85" y="253"/>
                    <a:pt x="85" y="253"/>
                  </a:cubicBezTo>
                  <a:cubicBezTo>
                    <a:pt x="89" y="253"/>
                    <a:pt x="92" y="255"/>
                    <a:pt x="92" y="259"/>
                  </a:cubicBezTo>
                  <a:lnTo>
                    <a:pt x="92" y="273"/>
                  </a:lnTo>
                  <a:close/>
                  <a:moveTo>
                    <a:pt x="92" y="225"/>
                  </a:moveTo>
                  <a:cubicBezTo>
                    <a:pt x="92" y="228"/>
                    <a:pt x="89" y="231"/>
                    <a:pt x="85" y="231"/>
                  </a:cubicBezTo>
                  <a:cubicBezTo>
                    <a:pt x="52" y="231"/>
                    <a:pt x="52" y="231"/>
                    <a:pt x="52" y="231"/>
                  </a:cubicBezTo>
                  <a:cubicBezTo>
                    <a:pt x="49" y="231"/>
                    <a:pt x="46" y="228"/>
                    <a:pt x="46" y="225"/>
                  </a:cubicBezTo>
                  <a:cubicBezTo>
                    <a:pt x="46" y="211"/>
                    <a:pt x="46" y="211"/>
                    <a:pt x="46" y="211"/>
                  </a:cubicBezTo>
                  <a:cubicBezTo>
                    <a:pt x="46" y="207"/>
                    <a:pt x="49" y="204"/>
                    <a:pt x="52" y="204"/>
                  </a:cubicBezTo>
                  <a:cubicBezTo>
                    <a:pt x="85" y="204"/>
                    <a:pt x="85" y="204"/>
                    <a:pt x="85" y="204"/>
                  </a:cubicBezTo>
                  <a:cubicBezTo>
                    <a:pt x="89" y="204"/>
                    <a:pt x="92" y="207"/>
                    <a:pt x="92" y="211"/>
                  </a:cubicBezTo>
                  <a:lnTo>
                    <a:pt x="92" y="225"/>
                  </a:lnTo>
                  <a:close/>
                  <a:moveTo>
                    <a:pt x="92" y="177"/>
                  </a:moveTo>
                  <a:cubicBezTo>
                    <a:pt x="92" y="181"/>
                    <a:pt x="89" y="184"/>
                    <a:pt x="85" y="184"/>
                  </a:cubicBezTo>
                  <a:cubicBezTo>
                    <a:pt x="52" y="184"/>
                    <a:pt x="52" y="184"/>
                    <a:pt x="52" y="184"/>
                  </a:cubicBezTo>
                  <a:cubicBezTo>
                    <a:pt x="49" y="184"/>
                    <a:pt x="46" y="181"/>
                    <a:pt x="46" y="177"/>
                  </a:cubicBezTo>
                  <a:cubicBezTo>
                    <a:pt x="46" y="163"/>
                    <a:pt x="46" y="163"/>
                    <a:pt x="46" y="163"/>
                  </a:cubicBezTo>
                  <a:cubicBezTo>
                    <a:pt x="46" y="159"/>
                    <a:pt x="49" y="157"/>
                    <a:pt x="52" y="157"/>
                  </a:cubicBezTo>
                  <a:cubicBezTo>
                    <a:pt x="85" y="157"/>
                    <a:pt x="85" y="157"/>
                    <a:pt x="85" y="157"/>
                  </a:cubicBezTo>
                  <a:cubicBezTo>
                    <a:pt x="89" y="157"/>
                    <a:pt x="92" y="159"/>
                    <a:pt x="92" y="163"/>
                  </a:cubicBezTo>
                  <a:lnTo>
                    <a:pt x="92" y="177"/>
                  </a:lnTo>
                  <a:close/>
                  <a:moveTo>
                    <a:pt x="157" y="273"/>
                  </a:moveTo>
                  <a:cubicBezTo>
                    <a:pt x="157" y="277"/>
                    <a:pt x="154" y="280"/>
                    <a:pt x="151" y="280"/>
                  </a:cubicBezTo>
                  <a:cubicBezTo>
                    <a:pt x="118" y="280"/>
                    <a:pt x="118" y="280"/>
                    <a:pt x="118" y="280"/>
                  </a:cubicBezTo>
                  <a:cubicBezTo>
                    <a:pt x="114" y="280"/>
                    <a:pt x="111" y="277"/>
                    <a:pt x="111" y="273"/>
                  </a:cubicBezTo>
                  <a:cubicBezTo>
                    <a:pt x="111" y="259"/>
                    <a:pt x="111" y="259"/>
                    <a:pt x="111" y="259"/>
                  </a:cubicBezTo>
                  <a:cubicBezTo>
                    <a:pt x="111" y="255"/>
                    <a:pt x="114" y="253"/>
                    <a:pt x="118" y="253"/>
                  </a:cubicBezTo>
                  <a:cubicBezTo>
                    <a:pt x="151" y="253"/>
                    <a:pt x="151" y="253"/>
                    <a:pt x="151" y="253"/>
                  </a:cubicBezTo>
                  <a:cubicBezTo>
                    <a:pt x="154" y="253"/>
                    <a:pt x="157" y="255"/>
                    <a:pt x="157" y="259"/>
                  </a:cubicBezTo>
                  <a:lnTo>
                    <a:pt x="157" y="273"/>
                  </a:lnTo>
                  <a:close/>
                  <a:moveTo>
                    <a:pt x="157" y="225"/>
                  </a:moveTo>
                  <a:cubicBezTo>
                    <a:pt x="157" y="228"/>
                    <a:pt x="154" y="231"/>
                    <a:pt x="151" y="231"/>
                  </a:cubicBezTo>
                  <a:cubicBezTo>
                    <a:pt x="118" y="231"/>
                    <a:pt x="118" y="231"/>
                    <a:pt x="118" y="231"/>
                  </a:cubicBezTo>
                  <a:cubicBezTo>
                    <a:pt x="114" y="231"/>
                    <a:pt x="111" y="228"/>
                    <a:pt x="111" y="225"/>
                  </a:cubicBezTo>
                  <a:cubicBezTo>
                    <a:pt x="111" y="211"/>
                    <a:pt x="111" y="211"/>
                    <a:pt x="111" y="211"/>
                  </a:cubicBezTo>
                  <a:cubicBezTo>
                    <a:pt x="111" y="207"/>
                    <a:pt x="114" y="204"/>
                    <a:pt x="118" y="204"/>
                  </a:cubicBezTo>
                  <a:cubicBezTo>
                    <a:pt x="151" y="204"/>
                    <a:pt x="151" y="204"/>
                    <a:pt x="151" y="204"/>
                  </a:cubicBezTo>
                  <a:cubicBezTo>
                    <a:pt x="154" y="204"/>
                    <a:pt x="157" y="207"/>
                    <a:pt x="157" y="211"/>
                  </a:cubicBezTo>
                  <a:lnTo>
                    <a:pt x="157" y="225"/>
                  </a:lnTo>
                  <a:close/>
                  <a:moveTo>
                    <a:pt x="157" y="177"/>
                  </a:moveTo>
                  <a:cubicBezTo>
                    <a:pt x="157" y="181"/>
                    <a:pt x="154" y="184"/>
                    <a:pt x="151" y="184"/>
                  </a:cubicBezTo>
                  <a:cubicBezTo>
                    <a:pt x="118" y="184"/>
                    <a:pt x="118" y="184"/>
                    <a:pt x="118" y="184"/>
                  </a:cubicBezTo>
                  <a:cubicBezTo>
                    <a:pt x="114" y="184"/>
                    <a:pt x="111" y="181"/>
                    <a:pt x="111" y="177"/>
                  </a:cubicBezTo>
                  <a:cubicBezTo>
                    <a:pt x="111" y="163"/>
                    <a:pt x="111" y="163"/>
                    <a:pt x="111" y="163"/>
                  </a:cubicBezTo>
                  <a:cubicBezTo>
                    <a:pt x="111" y="159"/>
                    <a:pt x="114" y="157"/>
                    <a:pt x="118" y="157"/>
                  </a:cubicBezTo>
                  <a:cubicBezTo>
                    <a:pt x="151" y="157"/>
                    <a:pt x="151" y="157"/>
                    <a:pt x="151" y="157"/>
                  </a:cubicBezTo>
                  <a:cubicBezTo>
                    <a:pt x="154" y="157"/>
                    <a:pt x="157" y="159"/>
                    <a:pt x="157" y="163"/>
                  </a:cubicBezTo>
                  <a:lnTo>
                    <a:pt x="157" y="177"/>
                  </a:lnTo>
                  <a:close/>
                  <a:moveTo>
                    <a:pt x="223" y="273"/>
                  </a:moveTo>
                  <a:cubicBezTo>
                    <a:pt x="223" y="277"/>
                    <a:pt x="221" y="280"/>
                    <a:pt x="217" y="280"/>
                  </a:cubicBezTo>
                  <a:cubicBezTo>
                    <a:pt x="184" y="280"/>
                    <a:pt x="184" y="280"/>
                    <a:pt x="184" y="280"/>
                  </a:cubicBezTo>
                  <a:cubicBezTo>
                    <a:pt x="180" y="280"/>
                    <a:pt x="178" y="277"/>
                    <a:pt x="178" y="273"/>
                  </a:cubicBezTo>
                  <a:cubicBezTo>
                    <a:pt x="178" y="259"/>
                    <a:pt x="178" y="259"/>
                    <a:pt x="178" y="259"/>
                  </a:cubicBezTo>
                  <a:cubicBezTo>
                    <a:pt x="178" y="255"/>
                    <a:pt x="180" y="253"/>
                    <a:pt x="184" y="253"/>
                  </a:cubicBezTo>
                  <a:cubicBezTo>
                    <a:pt x="217" y="253"/>
                    <a:pt x="217" y="253"/>
                    <a:pt x="217" y="253"/>
                  </a:cubicBezTo>
                  <a:cubicBezTo>
                    <a:pt x="221" y="253"/>
                    <a:pt x="223" y="255"/>
                    <a:pt x="223" y="259"/>
                  </a:cubicBezTo>
                  <a:lnTo>
                    <a:pt x="223" y="273"/>
                  </a:lnTo>
                  <a:close/>
                  <a:moveTo>
                    <a:pt x="223" y="225"/>
                  </a:moveTo>
                  <a:cubicBezTo>
                    <a:pt x="223" y="228"/>
                    <a:pt x="221" y="231"/>
                    <a:pt x="217" y="231"/>
                  </a:cubicBezTo>
                  <a:cubicBezTo>
                    <a:pt x="184" y="231"/>
                    <a:pt x="184" y="231"/>
                    <a:pt x="184" y="231"/>
                  </a:cubicBezTo>
                  <a:cubicBezTo>
                    <a:pt x="180" y="231"/>
                    <a:pt x="178" y="228"/>
                    <a:pt x="178" y="225"/>
                  </a:cubicBezTo>
                  <a:cubicBezTo>
                    <a:pt x="178" y="211"/>
                    <a:pt x="178" y="211"/>
                    <a:pt x="178" y="211"/>
                  </a:cubicBezTo>
                  <a:cubicBezTo>
                    <a:pt x="178" y="207"/>
                    <a:pt x="180" y="204"/>
                    <a:pt x="184" y="204"/>
                  </a:cubicBezTo>
                  <a:cubicBezTo>
                    <a:pt x="217" y="204"/>
                    <a:pt x="217" y="204"/>
                    <a:pt x="217" y="204"/>
                  </a:cubicBezTo>
                  <a:cubicBezTo>
                    <a:pt x="221" y="204"/>
                    <a:pt x="223" y="207"/>
                    <a:pt x="223" y="211"/>
                  </a:cubicBezTo>
                  <a:lnTo>
                    <a:pt x="223" y="225"/>
                  </a:lnTo>
                  <a:close/>
                  <a:moveTo>
                    <a:pt x="223" y="177"/>
                  </a:moveTo>
                  <a:cubicBezTo>
                    <a:pt x="223" y="181"/>
                    <a:pt x="221" y="184"/>
                    <a:pt x="217" y="184"/>
                  </a:cubicBezTo>
                  <a:cubicBezTo>
                    <a:pt x="184" y="184"/>
                    <a:pt x="184" y="184"/>
                    <a:pt x="184" y="184"/>
                  </a:cubicBezTo>
                  <a:cubicBezTo>
                    <a:pt x="180" y="184"/>
                    <a:pt x="178" y="181"/>
                    <a:pt x="178" y="177"/>
                  </a:cubicBezTo>
                  <a:cubicBezTo>
                    <a:pt x="178" y="163"/>
                    <a:pt x="178" y="163"/>
                    <a:pt x="178" y="163"/>
                  </a:cubicBezTo>
                  <a:cubicBezTo>
                    <a:pt x="178" y="159"/>
                    <a:pt x="180" y="157"/>
                    <a:pt x="184" y="157"/>
                  </a:cubicBezTo>
                  <a:cubicBezTo>
                    <a:pt x="217" y="157"/>
                    <a:pt x="217" y="157"/>
                    <a:pt x="217" y="157"/>
                  </a:cubicBezTo>
                  <a:cubicBezTo>
                    <a:pt x="221" y="157"/>
                    <a:pt x="223" y="159"/>
                    <a:pt x="223" y="163"/>
                  </a:cubicBezTo>
                  <a:lnTo>
                    <a:pt x="223" y="177"/>
                  </a:lnTo>
                  <a:close/>
                  <a:moveTo>
                    <a:pt x="226" y="127"/>
                  </a:moveTo>
                  <a:cubicBezTo>
                    <a:pt x="226" y="127"/>
                    <a:pt x="226" y="127"/>
                    <a:pt x="226" y="127"/>
                  </a:cubicBezTo>
                  <a:cubicBezTo>
                    <a:pt x="226" y="131"/>
                    <a:pt x="223" y="133"/>
                    <a:pt x="220" y="133"/>
                  </a:cubicBezTo>
                  <a:cubicBezTo>
                    <a:pt x="49" y="133"/>
                    <a:pt x="49" y="133"/>
                    <a:pt x="49" y="133"/>
                  </a:cubicBezTo>
                  <a:cubicBezTo>
                    <a:pt x="45" y="133"/>
                    <a:pt x="42" y="131"/>
                    <a:pt x="42" y="127"/>
                  </a:cubicBezTo>
                  <a:cubicBezTo>
                    <a:pt x="42" y="44"/>
                    <a:pt x="42" y="44"/>
                    <a:pt x="42" y="44"/>
                  </a:cubicBezTo>
                  <a:cubicBezTo>
                    <a:pt x="42" y="40"/>
                    <a:pt x="45" y="38"/>
                    <a:pt x="49" y="38"/>
                  </a:cubicBezTo>
                  <a:cubicBezTo>
                    <a:pt x="220" y="38"/>
                    <a:pt x="220" y="38"/>
                    <a:pt x="220" y="38"/>
                  </a:cubicBezTo>
                  <a:cubicBezTo>
                    <a:pt x="223" y="38"/>
                    <a:pt x="226" y="40"/>
                    <a:pt x="226" y="44"/>
                  </a:cubicBezTo>
                  <a:lnTo>
                    <a:pt x="226" y="127"/>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sz="1800" dirty="0"/>
            </a:p>
          </p:txBody>
        </p:sp>
        <p:sp>
          <p:nvSpPr>
            <p:cNvPr id="33" name="Freeform 21"/>
            <p:cNvSpPr>
              <a:spLocks/>
            </p:cNvSpPr>
            <p:nvPr userDrawn="1"/>
          </p:nvSpPr>
          <p:spPr bwMode="auto">
            <a:xfrm>
              <a:off x="94" y="1031"/>
              <a:ext cx="77" cy="138"/>
            </a:xfrm>
            <a:custGeom>
              <a:avLst/>
              <a:gdLst>
                <a:gd name="T0" fmla="*/ 21 w 32"/>
                <a:gd name="T1" fmla="*/ 24 h 58"/>
                <a:gd name="T2" fmla="*/ 12 w 32"/>
                <a:gd name="T3" fmla="*/ 18 h 58"/>
                <a:gd name="T4" fmla="*/ 18 w 32"/>
                <a:gd name="T5" fmla="*/ 14 h 58"/>
                <a:gd name="T6" fmla="*/ 28 w 32"/>
                <a:gd name="T7" fmla="*/ 17 h 58"/>
                <a:gd name="T8" fmla="*/ 30 w 32"/>
                <a:gd name="T9" fmla="*/ 9 h 58"/>
                <a:gd name="T10" fmla="*/ 20 w 32"/>
                <a:gd name="T11" fmla="*/ 6 h 58"/>
                <a:gd name="T12" fmla="*/ 20 w 32"/>
                <a:gd name="T13" fmla="*/ 0 h 58"/>
                <a:gd name="T14" fmla="*/ 13 w 32"/>
                <a:gd name="T15" fmla="*/ 0 h 58"/>
                <a:gd name="T16" fmla="*/ 13 w 32"/>
                <a:gd name="T17" fmla="*/ 7 h 58"/>
                <a:gd name="T18" fmla="*/ 1 w 32"/>
                <a:gd name="T19" fmla="*/ 19 h 58"/>
                <a:gd name="T20" fmla="*/ 14 w 32"/>
                <a:gd name="T21" fmla="*/ 32 h 58"/>
                <a:gd name="T22" fmla="*/ 21 w 32"/>
                <a:gd name="T23" fmla="*/ 38 h 58"/>
                <a:gd name="T24" fmla="*/ 14 w 32"/>
                <a:gd name="T25" fmla="*/ 43 h 58"/>
                <a:gd name="T26" fmla="*/ 2 w 32"/>
                <a:gd name="T27" fmla="*/ 40 h 58"/>
                <a:gd name="T28" fmla="*/ 0 w 32"/>
                <a:gd name="T29" fmla="*/ 48 h 58"/>
                <a:gd name="T30" fmla="*/ 12 w 32"/>
                <a:gd name="T31" fmla="*/ 51 h 58"/>
                <a:gd name="T32" fmla="*/ 12 w 32"/>
                <a:gd name="T33" fmla="*/ 58 h 58"/>
                <a:gd name="T34" fmla="*/ 19 w 32"/>
                <a:gd name="T35" fmla="*/ 58 h 58"/>
                <a:gd name="T36" fmla="*/ 19 w 32"/>
                <a:gd name="T37" fmla="*/ 50 h 58"/>
                <a:gd name="T38" fmla="*/ 32 w 32"/>
                <a:gd name="T39" fmla="*/ 36 h 58"/>
                <a:gd name="T40" fmla="*/ 21 w 32"/>
                <a:gd name="T41" fmla="*/ 24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32" h="58">
                  <a:moveTo>
                    <a:pt x="21" y="24"/>
                  </a:moveTo>
                  <a:cubicBezTo>
                    <a:pt x="15" y="21"/>
                    <a:pt x="12" y="20"/>
                    <a:pt x="12" y="18"/>
                  </a:cubicBezTo>
                  <a:cubicBezTo>
                    <a:pt x="12" y="16"/>
                    <a:pt x="14" y="14"/>
                    <a:pt x="18" y="14"/>
                  </a:cubicBezTo>
                  <a:cubicBezTo>
                    <a:pt x="23" y="14"/>
                    <a:pt x="26" y="16"/>
                    <a:pt x="28" y="17"/>
                  </a:cubicBezTo>
                  <a:cubicBezTo>
                    <a:pt x="30" y="9"/>
                    <a:pt x="30" y="9"/>
                    <a:pt x="30" y="9"/>
                  </a:cubicBezTo>
                  <a:cubicBezTo>
                    <a:pt x="27" y="8"/>
                    <a:pt x="24" y="7"/>
                    <a:pt x="20" y="6"/>
                  </a:cubicBezTo>
                  <a:cubicBezTo>
                    <a:pt x="20" y="0"/>
                    <a:pt x="20" y="0"/>
                    <a:pt x="20" y="0"/>
                  </a:cubicBezTo>
                  <a:cubicBezTo>
                    <a:pt x="13" y="0"/>
                    <a:pt x="13" y="0"/>
                    <a:pt x="13" y="0"/>
                  </a:cubicBezTo>
                  <a:cubicBezTo>
                    <a:pt x="13" y="7"/>
                    <a:pt x="13" y="7"/>
                    <a:pt x="13" y="7"/>
                  </a:cubicBezTo>
                  <a:cubicBezTo>
                    <a:pt x="6" y="9"/>
                    <a:pt x="1" y="13"/>
                    <a:pt x="1" y="19"/>
                  </a:cubicBezTo>
                  <a:cubicBezTo>
                    <a:pt x="1" y="27"/>
                    <a:pt x="6" y="30"/>
                    <a:pt x="14" y="32"/>
                  </a:cubicBezTo>
                  <a:cubicBezTo>
                    <a:pt x="19" y="34"/>
                    <a:pt x="21" y="36"/>
                    <a:pt x="21" y="38"/>
                  </a:cubicBezTo>
                  <a:cubicBezTo>
                    <a:pt x="21" y="41"/>
                    <a:pt x="18" y="43"/>
                    <a:pt x="14" y="43"/>
                  </a:cubicBezTo>
                  <a:cubicBezTo>
                    <a:pt x="9" y="43"/>
                    <a:pt x="5" y="41"/>
                    <a:pt x="2" y="40"/>
                  </a:cubicBezTo>
                  <a:cubicBezTo>
                    <a:pt x="0" y="48"/>
                    <a:pt x="0" y="48"/>
                    <a:pt x="0" y="48"/>
                  </a:cubicBezTo>
                  <a:cubicBezTo>
                    <a:pt x="3" y="50"/>
                    <a:pt x="7" y="51"/>
                    <a:pt x="12" y="51"/>
                  </a:cubicBezTo>
                  <a:cubicBezTo>
                    <a:pt x="12" y="58"/>
                    <a:pt x="12" y="58"/>
                    <a:pt x="12" y="58"/>
                  </a:cubicBezTo>
                  <a:cubicBezTo>
                    <a:pt x="19" y="58"/>
                    <a:pt x="19" y="58"/>
                    <a:pt x="19" y="58"/>
                  </a:cubicBezTo>
                  <a:cubicBezTo>
                    <a:pt x="19" y="50"/>
                    <a:pt x="19" y="50"/>
                    <a:pt x="19" y="50"/>
                  </a:cubicBezTo>
                  <a:cubicBezTo>
                    <a:pt x="27" y="48"/>
                    <a:pt x="32" y="43"/>
                    <a:pt x="32" y="36"/>
                  </a:cubicBezTo>
                  <a:cubicBezTo>
                    <a:pt x="32" y="31"/>
                    <a:pt x="29" y="27"/>
                    <a:pt x="21" y="24"/>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sz="1800" dirty="0"/>
            </a:p>
          </p:txBody>
        </p:sp>
        <p:sp>
          <p:nvSpPr>
            <p:cNvPr id="36" name="Freeform 22"/>
            <p:cNvSpPr>
              <a:spLocks/>
            </p:cNvSpPr>
            <p:nvPr userDrawn="1"/>
          </p:nvSpPr>
          <p:spPr bwMode="auto">
            <a:xfrm>
              <a:off x="211" y="1031"/>
              <a:ext cx="79" cy="138"/>
            </a:xfrm>
            <a:custGeom>
              <a:avLst/>
              <a:gdLst>
                <a:gd name="T0" fmla="*/ 20 w 33"/>
                <a:gd name="T1" fmla="*/ 24 h 58"/>
                <a:gd name="T2" fmla="*/ 11 w 33"/>
                <a:gd name="T3" fmla="*/ 18 h 58"/>
                <a:gd name="T4" fmla="*/ 17 w 33"/>
                <a:gd name="T5" fmla="*/ 14 h 58"/>
                <a:gd name="T6" fmla="*/ 27 w 33"/>
                <a:gd name="T7" fmla="*/ 17 h 58"/>
                <a:gd name="T8" fmla="*/ 29 w 33"/>
                <a:gd name="T9" fmla="*/ 9 h 58"/>
                <a:gd name="T10" fmla="*/ 19 w 33"/>
                <a:gd name="T11" fmla="*/ 6 h 58"/>
                <a:gd name="T12" fmla="*/ 19 w 33"/>
                <a:gd name="T13" fmla="*/ 0 h 58"/>
                <a:gd name="T14" fmla="*/ 12 w 33"/>
                <a:gd name="T15" fmla="*/ 0 h 58"/>
                <a:gd name="T16" fmla="*/ 12 w 33"/>
                <a:gd name="T17" fmla="*/ 7 h 58"/>
                <a:gd name="T18" fmla="*/ 0 w 33"/>
                <a:gd name="T19" fmla="*/ 19 h 58"/>
                <a:gd name="T20" fmla="*/ 13 w 33"/>
                <a:gd name="T21" fmla="*/ 32 h 58"/>
                <a:gd name="T22" fmla="*/ 20 w 33"/>
                <a:gd name="T23" fmla="*/ 38 h 58"/>
                <a:gd name="T24" fmla="*/ 13 w 33"/>
                <a:gd name="T25" fmla="*/ 43 h 58"/>
                <a:gd name="T26" fmla="*/ 1 w 33"/>
                <a:gd name="T27" fmla="*/ 40 h 58"/>
                <a:gd name="T28" fmla="*/ 0 w 33"/>
                <a:gd name="T29" fmla="*/ 48 h 58"/>
                <a:gd name="T30" fmla="*/ 11 w 33"/>
                <a:gd name="T31" fmla="*/ 51 h 58"/>
                <a:gd name="T32" fmla="*/ 11 w 33"/>
                <a:gd name="T33" fmla="*/ 58 h 58"/>
                <a:gd name="T34" fmla="*/ 18 w 33"/>
                <a:gd name="T35" fmla="*/ 58 h 58"/>
                <a:gd name="T36" fmla="*/ 18 w 33"/>
                <a:gd name="T37" fmla="*/ 50 h 58"/>
                <a:gd name="T38" fmla="*/ 31 w 33"/>
                <a:gd name="T39" fmla="*/ 36 h 58"/>
                <a:gd name="T40" fmla="*/ 20 w 33"/>
                <a:gd name="T41" fmla="*/ 24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33" h="58">
                  <a:moveTo>
                    <a:pt x="20" y="24"/>
                  </a:moveTo>
                  <a:cubicBezTo>
                    <a:pt x="14" y="21"/>
                    <a:pt x="11" y="20"/>
                    <a:pt x="11" y="18"/>
                  </a:cubicBezTo>
                  <a:cubicBezTo>
                    <a:pt x="11" y="16"/>
                    <a:pt x="13" y="14"/>
                    <a:pt x="17" y="14"/>
                  </a:cubicBezTo>
                  <a:cubicBezTo>
                    <a:pt x="23" y="14"/>
                    <a:pt x="26" y="16"/>
                    <a:pt x="27" y="17"/>
                  </a:cubicBezTo>
                  <a:cubicBezTo>
                    <a:pt x="29" y="9"/>
                    <a:pt x="29" y="9"/>
                    <a:pt x="29" y="9"/>
                  </a:cubicBezTo>
                  <a:cubicBezTo>
                    <a:pt x="26" y="8"/>
                    <a:pt x="24" y="7"/>
                    <a:pt x="19" y="6"/>
                  </a:cubicBezTo>
                  <a:cubicBezTo>
                    <a:pt x="19" y="0"/>
                    <a:pt x="19" y="0"/>
                    <a:pt x="19" y="0"/>
                  </a:cubicBezTo>
                  <a:cubicBezTo>
                    <a:pt x="12" y="0"/>
                    <a:pt x="12" y="0"/>
                    <a:pt x="12" y="0"/>
                  </a:cubicBezTo>
                  <a:cubicBezTo>
                    <a:pt x="12" y="7"/>
                    <a:pt x="12" y="7"/>
                    <a:pt x="12" y="7"/>
                  </a:cubicBezTo>
                  <a:cubicBezTo>
                    <a:pt x="5" y="9"/>
                    <a:pt x="0" y="13"/>
                    <a:pt x="0" y="19"/>
                  </a:cubicBezTo>
                  <a:cubicBezTo>
                    <a:pt x="0" y="27"/>
                    <a:pt x="6" y="30"/>
                    <a:pt x="13" y="32"/>
                  </a:cubicBezTo>
                  <a:cubicBezTo>
                    <a:pt x="18" y="34"/>
                    <a:pt x="20" y="36"/>
                    <a:pt x="20" y="38"/>
                  </a:cubicBezTo>
                  <a:cubicBezTo>
                    <a:pt x="20" y="41"/>
                    <a:pt x="17" y="43"/>
                    <a:pt x="13" y="43"/>
                  </a:cubicBezTo>
                  <a:cubicBezTo>
                    <a:pt x="9" y="43"/>
                    <a:pt x="4" y="41"/>
                    <a:pt x="1" y="40"/>
                  </a:cubicBezTo>
                  <a:cubicBezTo>
                    <a:pt x="0" y="48"/>
                    <a:pt x="0" y="48"/>
                    <a:pt x="0" y="48"/>
                  </a:cubicBezTo>
                  <a:cubicBezTo>
                    <a:pt x="2" y="50"/>
                    <a:pt x="7" y="51"/>
                    <a:pt x="11" y="51"/>
                  </a:cubicBezTo>
                  <a:cubicBezTo>
                    <a:pt x="11" y="58"/>
                    <a:pt x="11" y="58"/>
                    <a:pt x="11" y="58"/>
                  </a:cubicBezTo>
                  <a:cubicBezTo>
                    <a:pt x="18" y="58"/>
                    <a:pt x="18" y="58"/>
                    <a:pt x="18" y="58"/>
                  </a:cubicBezTo>
                  <a:cubicBezTo>
                    <a:pt x="18" y="50"/>
                    <a:pt x="18" y="50"/>
                    <a:pt x="18" y="50"/>
                  </a:cubicBezTo>
                  <a:cubicBezTo>
                    <a:pt x="26" y="48"/>
                    <a:pt x="31" y="43"/>
                    <a:pt x="31" y="36"/>
                  </a:cubicBezTo>
                  <a:cubicBezTo>
                    <a:pt x="33" y="31"/>
                    <a:pt x="29" y="27"/>
                    <a:pt x="20" y="24"/>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sz="1800" dirty="0"/>
            </a:p>
          </p:txBody>
        </p:sp>
        <p:sp>
          <p:nvSpPr>
            <p:cNvPr id="37" name="Freeform 23"/>
            <p:cNvSpPr>
              <a:spLocks/>
            </p:cNvSpPr>
            <p:nvPr userDrawn="1"/>
          </p:nvSpPr>
          <p:spPr bwMode="auto">
            <a:xfrm>
              <a:off x="329" y="1031"/>
              <a:ext cx="76" cy="138"/>
            </a:xfrm>
            <a:custGeom>
              <a:avLst/>
              <a:gdLst>
                <a:gd name="T0" fmla="*/ 20 w 32"/>
                <a:gd name="T1" fmla="*/ 24 h 58"/>
                <a:gd name="T2" fmla="*/ 12 w 32"/>
                <a:gd name="T3" fmla="*/ 18 h 58"/>
                <a:gd name="T4" fmla="*/ 18 w 32"/>
                <a:gd name="T5" fmla="*/ 14 h 58"/>
                <a:gd name="T6" fmla="*/ 28 w 32"/>
                <a:gd name="T7" fmla="*/ 17 h 58"/>
                <a:gd name="T8" fmla="*/ 29 w 32"/>
                <a:gd name="T9" fmla="*/ 9 h 58"/>
                <a:gd name="T10" fmla="*/ 20 w 32"/>
                <a:gd name="T11" fmla="*/ 6 h 58"/>
                <a:gd name="T12" fmla="*/ 20 w 32"/>
                <a:gd name="T13" fmla="*/ 0 h 58"/>
                <a:gd name="T14" fmla="*/ 12 w 32"/>
                <a:gd name="T15" fmla="*/ 0 h 58"/>
                <a:gd name="T16" fmla="*/ 12 w 32"/>
                <a:gd name="T17" fmla="*/ 7 h 58"/>
                <a:gd name="T18" fmla="*/ 1 w 32"/>
                <a:gd name="T19" fmla="*/ 19 h 58"/>
                <a:gd name="T20" fmla="*/ 13 w 32"/>
                <a:gd name="T21" fmla="*/ 32 h 58"/>
                <a:gd name="T22" fmla="*/ 20 w 32"/>
                <a:gd name="T23" fmla="*/ 38 h 58"/>
                <a:gd name="T24" fmla="*/ 13 w 32"/>
                <a:gd name="T25" fmla="*/ 43 h 58"/>
                <a:gd name="T26" fmla="*/ 2 w 32"/>
                <a:gd name="T27" fmla="*/ 40 h 58"/>
                <a:gd name="T28" fmla="*/ 0 w 32"/>
                <a:gd name="T29" fmla="*/ 48 h 58"/>
                <a:gd name="T30" fmla="*/ 11 w 32"/>
                <a:gd name="T31" fmla="*/ 51 h 58"/>
                <a:gd name="T32" fmla="*/ 11 w 32"/>
                <a:gd name="T33" fmla="*/ 58 h 58"/>
                <a:gd name="T34" fmla="*/ 19 w 32"/>
                <a:gd name="T35" fmla="*/ 58 h 58"/>
                <a:gd name="T36" fmla="*/ 19 w 32"/>
                <a:gd name="T37" fmla="*/ 50 h 58"/>
                <a:gd name="T38" fmla="*/ 31 w 32"/>
                <a:gd name="T39" fmla="*/ 36 h 58"/>
                <a:gd name="T40" fmla="*/ 20 w 32"/>
                <a:gd name="T41" fmla="*/ 24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32" h="58">
                  <a:moveTo>
                    <a:pt x="20" y="24"/>
                  </a:moveTo>
                  <a:cubicBezTo>
                    <a:pt x="14" y="21"/>
                    <a:pt x="12" y="20"/>
                    <a:pt x="12" y="18"/>
                  </a:cubicBezTo>
                  <a:cubicBezTo>
                    <a:pt x="12" y="16"/>
                    <a:pt x="13" y="14"/>
                    <a:pt x="18" y="14"/>
                  </a:cubicBezTo>
                  <a:cubicBezTo>
                    <a:pt x="23" y="14"/>
                    <a:pt x="26" y="16"/>
                    <a:pt x="28" y="17"/>
                  </a:cubicBezTo>
                  <a:cubicBezTo>
                    <a:pt x="29" y="9"/>
                    <a:pt x="29" y="9"/>
                    <a:pt x="29" y="9"/>
                  </a:cubicBezTo>
                  <a:cubicBezTo>
                    <a:pt x="27" y="8"/>
                    <a:pt x="24" y="7"/>
                    <a:pt x="20" y="6"/>
                  </a:cubicBezTo>
                  <a:cubicBezTo>
                    <a:pt x="20" y="0"/>
                    <a:pt x="20" y="0"/>
                    <a:pt x="20" y="0"/>
                  </a:cubicBezTo>
                  <a:cubicBezTo>
                    <a:pt x="12" y="0"/>
                    <a:pt x="12" y="0"/>
                    <a:pt x="12" y="0"/>
                  </a:cubicBezTo>
                  <a:cubicBezTo>
                    <a:pt x="12" y="7"/>
                    <a:pt x="12" y="7"/>
                    <a:pt x="12" y="7"/>
                  </a:cubicBezTo>
                  <a:cubicBezTo>
                    <a:pt x="5" y="9"/>
                    <a:pt x="1" y="13"/>
                    <a:pt x="1" y="19"/>
                  </a:cubicBezTo>
                  <a:cubicBezTo>
                    <a:pt x="1" y="27"/>
                    <a:pt x="6" y="30"/>
                    <a:pt x="13" y="32"/>
                  </a:cubicBezTo>
                  <a:cubicBezTo>
                    <a:pt x="19" y="34"/>
                    <a:pt x="20" y="36"/>
                    <a:pt x="20" y="38"/>
                  </a:cubicBezTo>
                  <a:cubicBezTo>
                    <a:pt x="20" y="41"/>
                    <a:pt x="18" y="43"/>
                    <a:pt x="13" y="43"/>
                  </a:cubicBezTo>
                  <a:cubicBezTo>
                    <a:pt x="9" y="43"/>
                    <a:pt x="4" y="41"/>
                    <a:pt x="2" y="40"/>
                  </a:cubicBezTo>
                  <a:cubicBezTo>
                    <a:pt x="0" y="48"/>
                    <a:pt x="0" y="48"/>
                    <a:pt x="0" y="48"/>
                  </a:cubicBezTo>
                  <a:cubicBezTo>
                    <a:pt x="3" y="50"/>
                    <a:pt x="7" y="51"/>
                    <a:pt x="11" y="51"/>
                  </a:cubicBezTo>
                  <a:cubicBezTo>
                    <a:pt x="11" y="58"/>
                    <a:pt x="11" y="58"/>
                    <a:pt x="11" y="58"/>
                  </a:cubicBezTo>
                  <a:cubicBezTo>
                    <a:pt x="19" y="58"/>
                    <a:pt x="19" y="58"/>
                    <a:pt x="19" y="58"/>
                  </a:cubicBezTo>
                  <a:cubicBezTo>
                    <a:pt x="19" y="50"/>
                    <a:pt x="19" y="50"/>
                    <a:pt x="19" y="50"/>
                  </a:cubicBezTo>
                  <a:cubicBezTo>
                    <a:pt x="27" y="48"/>
                    <a:pt x="31" y="43"/>
                    <a:pt x="31" y="36"/>
                  </a:cubicBezTo>
                  <a:cubicBezTo>
                    <a:pt x="32" y="31"/>
                    <a:pt x="29" y="27"/>
                    <a:pt x="20" y="24"/>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sz="1800" dirty="0"/>
            </a:p>
          </p:txBody>
        </p:sp>
      </p:grpSp>
      <p:grpSp>
        <p:nvGrpSpPr>
          <p:cNvPr id="40" name="Group 26"/>
          <p:cNvGrpSpPr>
            <a:grpSpLocks noChangeAspect="1"/>
          </p:cNvGrpSpPr>
          <p:nvPr userDrawn="1"/>
        </p:nvGrpSpPr>
        <p:grpSpPr bwMode="auto">
          <a:xfrm>
            <a:off x="5986490" y="994349"/>
            <a:ext cx="472645" cy="384024"/>
            <a:chOff x="-1785" y="580"/>
            <a:chExt cx="1020" cy="1020"/>
          </a:xfrm>
          <a:solidFill>
            <a:srgbClr val="C00000"/>
          </a:solidFill>
        </p:grpSpPr>
        <p:sp>
          <p:nvSpPr>
            <p:cNvPr id="78" name="Freeform 27"/>
            <p:cNvSpPr>
              <a:spLocks/>
            </p:cNvSpPr>
            <p:nvPr userDrawn="1"/>
          </p:nvSpPr>
          <p:spPr bwMode="auto">
            <a:xfrm>
              <a:off x="-1214" y="580"/>
              <a:ext cx="449" cy="448"/>
            </a:xfrm>
            <a:custGeom>
              <a:avLst/>
              <a:gdLst>
                <a:gd name="T0" fmla="*/ 548 w 686"/>
                <a:gd name="T1" fmla="*/ 686 h 686"/>
                <a:gd name="T2" fmla="*/ 686 w 686"/>
                <a:gd name="T3" fmla="*/ 686 h 686"/>
                <a:gd name="T4" fmla="*/ 461 w 686"/>
                <a:gd name="T5" fmla="*/ 225 h 686"/>
                <a:gd name="T6" fmla="*/ 0 w 686"/>
                <a:gd name="T7" fmla="*/ 0 h 686"/>
                <a:gd name="T8" fmla="*/ 0 w 686"/>
                <a:gd name="T9" fmla="*/ 138 h 686"/>
                <a:gd name="T10" fmla="*/ 548 w 686"/>
                <a:gd name="T11" fmla="*/ 686 h 686"/>
              </a:gdLst>
              <a:ahLst/>
              <a:cxnLst>
                <a:cxn ang="0">
                  <a:pos x="T0" y="T1"/>
                </a:cxn>
                <a:cxn ang="0">
                  <a:pos x="T2" y="T3"/>
                </a:cxn>
                <a:cxn ang="0">
                  <a:pos x="T4" y="T5"/>
                </a:cxn>
                <a:cxn ang="0">
                  <a:pos x="T6" y="T7"/>
                </a:cxn>
                <a:cxn ang="0">
                  <a:pos x="T8" y="T9"/>
                </a:cxn>
                <a:cxn ang="0">
                  <a:pos x="T10" y="T11"/>
                </a:cxn>
              </a:cxnLst>
              <a:rect l="0" t="0" r="r" b="b"/>
              <a:pathLst>
                <a:path w="686" h="686">
                  <a:moveTo>
                    <a:pt x="548" y="686"/>
                  </a:moveTo>
                  <a:cubicBezTo>
                    <a:pt x="686" y="686"/>
                    <a:pt x="686" y="686"/>
                    <a:pt x="686" y="686"/>
                  </a:cubicBezTo>
                  <a:cubicBezTo>
                    <a:pt x="665" y="512"/>
                    <a:pt x="587" y="351"/>
                    <a:pt x="461" y="225"/>
                  </a:cubicBezTo>
                  <a:cubicBezTo>
                    <a:pt x="335" y="99"/>
                    <a:pt x="174" y="21"/>
                    <a:pt x="0" y="0"/>
                  </a:cubicBezTo>
                  <a:cubicBezTo>
                    <a:pt x="0" y="138"/>
                    <a:pt x="0" y="138"/>
                    <a:pt x="0" y="138"/>
                  </a:cubicBezTo>
                  <a:cubicBezTo>
                    <a:pt x="283" y="179"/>
                    <a:pt x="507" y="403"/>
                    <a:pt x="548" y="686"/>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sz="1800" dirty="0"/>
            </a:p>
          </p:txBody>
        </p:sp>
        <p:sp>
          <p:nvSpPr>
            <p:cNvPr id="79" name="Freeform 28"/>
            <p:cNvSpPr>
              <a:spLocks/>
            </p:cNvSpPr>
            <p:nvPr userDrawn="1"/>
          </p:nvSpPr>
          <p:spPr bwMode="auto">
            <a:xfrm>
              <a:off x="-1785" y="580"/>
              <a:ext cx="449" cy="448"/>
            </a:xfrm>
            <a:custGeom>
              <a:avLst/>
              <a:gdLst>
                <a:gd name="T0" fmla="*/ 686 w 686"/>
                <a:gd name="T1" fmla="*/ 138 h 686"/>
                <a:gd name="T2" fmla="*/ 686 w 686"/>
                <a:gd name="T3" fmla="*/ 0 h 686"/>
                <a:gd name="T4" fmla="*/ 225 w 686"/>
                <a:gd name="T5" fmla="*/ 225 h 686"/>
                <a:gd name="T6" fmla="*/ 0 w 686"/>
                <a:gd name="T7" fmla="*/ 686 h 686"/>
                <a:gd name="T8" fmla="*/ 138 w 686"/>
                <a:gd name="T9" fmla="*/ 686 h 686"/>
                <a:gd name="T10" fmla="*/ 686 w 686"/>
                <a:gd name="T11" fmla="*/ 138 h 686"/>
              </a:gdLst>
              <a:ahLst/>
              <a:cxnLst>
                <a:cxn ang="0">
                  <a:pos x="T0" y="T1"/>
                </a:cxn>
                <a:cxn ang="0">
                  <a:pos x="T2" y="T3"/>
                </a:cxn>
                <a:cxn ang="0">
                  <a:pos x="T4" y="T5"/>
                </a:cxn>
                <a:cxn ang="0">
                  <a:pos x="T6" y="T7"/>
                </a:cxn>
                <a:cxn ang="0">
                  <a:pos x="T8" y="T9"/>
                </a:cxn>
                <a:cxn ang="0">
                  <a:pos x="T10" y="T11"/>
                </a:cxn>
              </a:cxnLst>
              <a:rect l="0" t="0" r="r" b="b"/>
              <a:pathLst>
                <a:path w="686" h="686">
                  <a:moveTo>
                    <a:pt x="686" y="138"/>
                  </a:moveTo>
                  <a:cubicBezTo>
                    <a:pt x="686" y="0"/>
                    <a:pt x="686" y="0"/>
                    <a:pt x="686" y="0"/>
                  </a:cubicBezTo>
                  <a:cubicBezTo>
                    <a:pt x="512" y="21"/>
                    <a:pt x="351" y="99"/>
                    <a:pt x="225" y="225"/>
                  </a:cubicBezTo>
                  <a:cubicBezTo>
                    <a:pt x="99" y="351"/>
                    <a:pt x="21" y="512"/>
                    <a:pt x="0" y="686"/>
                  </a:cubicBezTo>
                  <a:cubicBezTo>
                    <a:pt x="138" y="686"/>
                    <a:pt x="138" y="686"/>
                    <a:pt x="138" y="686"/>
                  </a:cubicBezTo>
                  <a:cubicBezTo>
                    <a:pt x="179" y="403"/>
                    <a:pt x="403" y="179"/>
                    <a:pt x="686" y="138"/>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sz="1800" dirty="0"/>
            </a:p>
          </p:txBody>
        </p:sp>
        <p:sp>
          <p:nvSpPr>
            <p:cNvPr id="80" name="Freeform 29"/>
            <p:cNvSpPr>
              <a:spLocks/>
            </p:cNvSpPr>
            <p:nvPr userDrawn="1"/>
          </p:nvSpPr>
          <p:spPr bwMode="auto">
            <a:xfrm>
              <a:off x="-1214" y="1151"/>
              <a:ext cx="449" cy="449"/>
            </a:xfrm>
            <a:custGeom>
              <a:avLst/>
              <a:gdLst>
                <a:gd name="T0" fmla="*/ 0 w 686"/>
                <a:gd name="T1" fmla="*/ 548 h 686"/>
                <a:gd name="T2" fmla="*/ 0 w 686"/>
                <a:gd name="T3" fmla="*/ 686 h 686"/>
                <a:gd name="T4" fmla="*/ 461 w 686"/>
                <a:gd name="T5" fmla="*/ 461 h 686"/>
                <a:gd name="T6" fmla="*/ 686 w 686"/>
                <a:gd name="T7" fmla="*/ 0 h 686"/>
                <a:gd name="T8" fmla="*/ 548 w 686"/>
                <a:gd name="T9" fmla="*/ 0 h 686"/>
                <a:gd name="T10" fmla="*/ 0 w 686"/>
                <a:gd name="T11" fmla="*/ 548 h 686"/>
              </a:gdLst>
              <a:ahLst/>
              <a:cxnLst>
                <a:cxn ang="0">
                  <a:pos x="T0" y="T1"/>
                </a:cxn>
                <a:cxn ang="0">
                  <a:pos x="T2" y="T3"/>
                </a:cxn>
                <a:cxn ang="0">
                  <a:pos x="T4" y="T5"/>
                </a:cxn>
                <a:cxn ang="0">
                  <a:pos x="T6" y="T7"/>
                </a:cxn>
                <a:cxn ang="0">
                  <a:pos x="T8" y="T9"/>
                </a:cxn>
                <a:cxn ang="0">
                  <a:pos x="T10" y="T11"/>
                </a:cxn>
              </a:cxnLst>
              <a:rect l="0" t="0" r="r" b="b"/>
              <a:pathLst>
                <a:path w="686" h="686">
                  <a:moveTo>
                    <a:pt x="0" y="548"/>
                  </a:moveTo>
                  <a:cubicBezTo>
                    <a:pt x="0" y="686"/>
                    <a:pt x="0" y="686"/>
                    <a:pt x="0" y="686"/>
                  </a:cubicBezTo>
                  <a:cubicBezTo>
                    <a:pt x="174" y="665"/>
                    <a:pt x="335" y="587"/>
                    <a:pt x="461" y="461"/>
                  </a:cubicBezTo>
                  <a:cubicBezTo>
                    <a:pt x="587" y="335"/>
                    <a:pt x="665" y="174"/>
                    <a:pt x="686" y="0"/>
                  </a:cubicBezTo>
                  <a:cubicBezTo>
                    <a:pt x="548" y="0"/>
                    <a:pt x="548" y="0"/>
                    <a:pt x="548" y="0"/>
                  </a:cubicBezTo>
                  <a:cubicBezTo>
                    <a:pt x="507" y="283"/>
                    <a:pt x="283" y="507"/>
                    <a:pt x="0" y="548"/>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sz="1800" dirty="0"/>
            </a:p>
          </p:txBody>
        </p:sp>
        <p:sp>
          <p:nvSpPr>
            <p:cNvPr id="84" name="Freeform 30"/>
            <p:cNvSpPr>
              <a:spLocks/>
            </p:cNvSpPr>
            <p:nvPr userDrawn="1"/>
          </p:nvSpPr>
          <p:spPr bwMode="auto">
            <a:xfrm>
              <a:off x="-1785" y="1151"/>
              <a:ext cx="449" cy="449"/>
            </a:xfrm>
            <a:custGeom>
              <a:avLst/>
              <a:gdLst>
                <a:gd name="T0" fmla="*/ 138 w 686"/>
                <a:gd name="T1" fmla="*/ 0 h 686"/>
                <a:gd name="T2" fmla="*/ 0 w 686"/>
                <a:gd name="T3" fmla="*/ 0 h 686"/>
                <a:gd name="T4" fmla="*/ 225 w 686"/>
                <a:gd name="T5" fmla="*/ 461 h 686"/>
                <a:gd name="T6" fmla="*/ 686 w 686"/>
                <a:gd name="T7" fmla="*/ 686 h 686"/>
                <a:gd name="T8" fmla="*/ 686 w 686"/>
                <a:gd name="T9" fmla="*/ 548 h 686"/>
                <a:gd name="T10" fmla="*/ 138 w 686"/>
                <a:gd name="T11" fmla="*/ 0 h 686"/>
              </a:gdLst>
              <a:ahLst/>
              <a:cxnLst>
                <a:cxn ang="0">
                  <a:pos x="T0" y="T1"/>
                </a:cxn>
                <a:cxn ang="0">
                  <a:pos x="T2" y="T3"/>
                </a:cxn>
                <a:cxn ang="0">
                  <a:pos x="T4" y="T5"/>
                </a:cxn>
                <a:cxn ang="0">
                  <a:pos x="T6" y="T7"/>
                </a:cxn>
                <a:cxn ang="0">
                  <a:pos x="T8" y="T9"/>
                </a:cxn>
                <a:cxn ang="0">
                  <a:pos x="T10" y="T11"/>
                </a:cxn>
              </a:cxnLst>
              <a:rect l="0" t="0" r="r" b="b"/>
              <a:pathLst>
                <a:path w="686" h="686">
                  <a:moveTo>
                    <a:pt x="138" y="0"/>
                  </a:moveTo>
                  <a:cubicBezTo>
                    <a:pt x="0" y="0"/>
                    <a:pt x="0" y="0"/>
                    <a:pt x="0" y="0"/>
                  </a:cubicBezTo>
                  <a:cubicBezTo>
                    <a:pt x="21" y="174"/>
                    <a:pt x="99" y="335"/>
                    <a:pt x="225" y="461"/>
                  </a:cubicBezTo>
                  <a:cubicBezTo>
                    <a:pt x="351" y="587"/>
                    <a:pt x="512" y="665"/>
                    <a:pt x="686" y="686"/>
                  </a:cubicBezTo>
                  <a:cubicBezTo>
                    <a:pt x="686" y="548"/>
                    <a:pt x="686" y="548"/>
                    <a:pt x="686" y="548"/>
                  </a:cubicBezTo>
                  <a:cubicBezTo>
                    <a:pt x="403" y="507"/>
                    <a:pt x="179" y="283"/>
                    <a:pt x="138" y="0"/>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sz="1800" dirty="0"/>
            </a:p>
          </p:txBody>
        </p:sp>
        <p:sp>
          <p:nvSpPr>
            <p:cNvPr id="85" name="Freeform 31"/>
            <p:cNvSpPr>
              <a:spLocks/>
            </p:cNvSpPr>
            <p:nvPr userDrawn="1"/>
          </p:nvSpPr>
          <p:spPr bwMode="auto">
            <a:xfrm>
              <a:off x="-1593" y="772"/>
              <a:ext cx="257" cy="256"/>
            </a:xfrm>
            <a:custGeom>
              <a:avLst/>
              <a:gdLst>
                <a:gd name="T0" fmla="*/ 140 w 392"/>
                <a:gd name="T1" fmla="*/ 392 h 392"/>
                <a:gd name="T2" fmla="*/ 392 w 392"/>
                <a:gd name="T3" fmla="*/ 140 h 392"/>
                <a:gd name="T4" fmla="*/ 392 w 392"/>
                <a:gd name="T5" fmla="*/ 0 h 392"/>
                <a:gd name="T6" fmla="*/ 0 w 392"/>
                <a:gd name="T7" fmla="*/ 392 h 392"/>
                <a:gd name="T8" fmla="*/ 140 w 392"/>
                <a:gd name="T9" fmla="*/ 392 h 392"/>
              </a:gdLst>
              <a:ahLst/>
              <a:cxnLst>
                <a:cxn ang="0">
                  <a:pos x="T0" y="T1"/>
                </a:cxn>
                <a:cxn ang="0">
                  <a:pos x="T2" y="T3"/>
                </a:cxn>
                <a:cxn ang="0">
                  <a:pos x="T4" y="T5"/>
                </a:cxn>
                <a:cxn ang="0">
                  <a:pos x="T6" y="T7"/>
                </a:cxn>
                <a:cxn ang="0">
                  <a:pos x="T8" y="T9"/>
                </a:cxn>
              </a:cxnLst>
              <a:rect l="0" t="0" r="r" b="b"/>
              <a:pathLst>
                <a:path w="392" h="392">
                  <a:moveTo>
                    <a:pt x="140" y="392"/>
                  </a:moveTo>
                  <a:cubicBezTo>
                    <a:pt x="173" y="270"/>
                    <a:pt x="270" y="173"/>
                    <a:pt x="392" y="140"/>
                  </a:cubicBezTo>
                  <a:cubicBezTo>
                    <a:pt x="392" y="0"/>
                    <a:pt x="392" y="0"/>
                    <a:pt x="392" y="0"/>
                  </a:cubicBezTo>
                  <a:cubicBezTo>
                    <a:pt x="194" y="38"/>
                    <a:pt x="38" y="194"/>
                    <a:pt x="0" y="392"/>
                  </a:cubicBezTo>
                  <a:cubicBezTo>
                    <a:pt x="140" y="392"/>
                    <a:pt x="140" y="392"/>
                    <a:pt x="140" y="392"/>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sz="1800" dirty="0"/>
            </a:p>
          </p:txBody>
        </p:sp>
        <p:sp>
          <p:nvSpPr>
            <p:cNvPr id="86" name="Freeform 32"/>
            <p:cNvSpPr>
              <a:spLocks/>
            </p:cNvSpPr>
            <p:nvPr userDrawn="1"/>
          </p:nvSpPr>
          <p:spPr bwMode="auto">
            <a:xfrm>
              <a:off x="-1593" y="1151"/>
              <a:ext cx="257" cy="256"/>
            </a:xfrm>
            <a:custGeom>
              <a:avLst/>
              <a:gdLst>
                <a:gd name="T0" fmla="*/ 140 w 392"/>
                <a:gd name="T1" fmla="*/ 0 h 392"/>
                <a:gd name="T2" fmla="*/ 0 w 392"/>
                <a:gd name="T3" fmla="*/ 0 h 392"/>
                <a:gd name="T4" fmla="*/ 392 w 392"/>
                <a:gd name="T5" fmla="*/ 392 h 392"/>
                <a:gd name="T6" fmla="*/ 392 w 392"/>
                <a:gd name="T7" fmla="*/ 252 h 392"/>
                <a:gd name="T8" fmla="*/ 140 w 392"/>
                <a:gd name="T9" fmla="*/ 0 h 392"/>
              </a:gdLst>
              <a:ahLst/>
              <a:cxnLst>
                <a:cxn ang="0">
                  <a:pos x="T0" y="T1"/>
                </a:cxn>
                <a:cxn ang="0">
                  <a:pos x="T2" y="T3"/>
                </a:cxn>
                <a:cxn ang="0">
                  <a:pos x="T4" y="T5"/>
                </a:cxn>
                <a:cxn ang="0">
                  <a:pos x="T6" y="T7"/>
                </a:cxn>
                <a:cxn ang="0">
                  <a:pos x="T8" y="T9"/>
                </a:cxn>
              </a:cxnLst>
              <a:rect l="0" t="0" r="r" b="b"/>
              <a:pathLst>
                <a:path w="392" h="392">
                  <a:moveTo>
                    <a:pt x="140" y="0"/>
                  </a:moveTo>
                  <a:cubicBezTo>
                    <a:pt x="0" y="0"/>
                    <a:pt x="0" y="0"/>
                    <a:pt x="0" y="0"/>
                  </a:cubicBezTo>
                  <a:cubicBezTo>
                    <a:pt x="38" y="198"/>
                    <a:pt x="194" y="354"/>
                    <a:pt x="392" y="392"/>
                  </a:cubicBezTo>
                  <a:cubicBezTo>
                    <a:pt x="392" y="252"/>
                    <a:pt x="392" y="252"/>
                    <a:pt x="392" y="252"/>
                  </a:cubicBezTo>
                  <a:cubicBezTo>
                    <a:pt x="270" y="219"/>
                    <a:pt x="173" y="122"/>
                    <a:pt x="140" y="0"/>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sz="1800" dirty="0"/>
            </a:p>
          </p:txBody>
        </p:sp>
        <p:sp>
          <p:nvSpPr>
            <p:cNvPr id="87" name="Freeform 33"/>
            <p:cNvSpPr>
              <a:spLocks/>
            </p:cNvSpPr>
            <p:nvPr userDrawn="1"/>
          </p:nvSpPr>
          <p:spPr bwMode="auto">
            <a:xfrm>
              <a:off x="-1214" y="1151"/>
              <a:ext cx="257" cy="256"/>
            </a:xfrm>
            <a:custGeom>
              <a:avLst/>
              <a:gdLst>
                <a:gd name="T0" fmla="*/ 252 w 392"/>
                <a:gd name="T1" fmla="*/ 0 h 392"/>
                <a:gd name="T2" fmla="*/ 0 w 392"/>
                <a:gd name="T3" fmla="*/ 252 h 392"/>
                <a:gd name="T4" fmla="*/ 0 w 392"/>
                <a:gd name="T5" fmla="*/ 392 h 392"/>
                <a:gd name="T6" fmla="*/ 392 w 392"/>
                <a:gd name="T7" fmla="*/ 0 h 392"/>
                <a:gd name="T8" fmla="*/ 252 w 392"/>
                <a:gd name="T9" fmla="*/ 0 h 392"/>
              </a:gdLst>
              <a:ahLst/>
              <a:cxnLst>
                <a:cxn ang="0">
                  <a:pos x="T0" y="T1"/>
                </a:cxn>
                <a:cxn ang="0">
                  <a:pos x="T2" y="T3"/>
                </a:cxn>
                <a:cxn ang="0">
                  <a:pos x="T4" y="T5"/>
                </a:cxn>
                <a:cxn ang="0">
                  <a:pos x="T6" y="T7"/>
                </a:cxn>
                <a:cxn ang="0">
                  <a:pos x="T8" y="T9"/>
                </a:cxn>
              </a:cxnLst>
              <a:rect l="0" t="0" r="r" b="b"/>
              <a:pathLst>
                <a:path w="392" h="392">
                  <a:moveTo>
                    <a:pt x="252" y="0"/>
                  </a:moveTo>
                  <a:cubicBezTo>
                    <a:pt x="219" y="122"/>
                    <a:pt x="122" y="219"/>
                    <a:pt x="0" y="252"/>
                  </a:cubicBezTo>
                  <a:cubicBezTo>
                    <a:pt x="0" y="392"/>
                    <a:pt x="0" y="392"/>
                    <a:pt x="0" y="392"/>
                  </a:cubicBezTo>
                  <a:cubicBezTo>
                    <a:pt x="198" y="354"/>
                    <a:pt x="354" y="198"/>
                    <a:pt x="392" y="0"/>
                  </a:cubicBezTo>
                  <a:lnTo>
                    <a:pt x="252"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sz="1800" dirty="0"/>
            </a:p>
          </p:txBody>
        </p:sp>
        <p:sp>
          <p:nvSpPr>
            <p:cNvPr id="88" name="Freeform 34"/>
            <p:cNvSpPr>
              <a:spLocks/>
            </p:cNvSpPr>
            <p:nvPr userDrawn="1"/>
          </p:nvSpPr>
          <p:spPr bwMode="auto">
            <a:xfrm>
              <a:off x="-1214" y="772"/>
              <a:ext cx="257" cy="256"/>
            </a:xfrm>
            <a:custGeom>
              <a:avLst/>
              <a:gdLst>
                <a:gd name="T0" fmla="*/ 252 w 392"/>
                <a:gd name="T1" fmla="*/ 392 h 392"/>
                <a:gd name="T2" fmla="*/ 392 w 392"/>
                <a:gd name="T3" fmla="*/ 392 h 392"/>
                <a:gd name="T4" fmla="*/ 0 w 392"/>
                <a:gd name="T5" fmla="*/ 0 h 392"/>
                <a:gd name="T6" fmla="*/ 0 w 392"/>
                <a:gd name="T7" fmla="*/ 140 h 392"/>
                <a:gd name="T8" fmla="*/ 252 w 392"/>
                <a:gd name="T9" fmla="*/ 392 h 392"/>
              </a:gdLst>
              <a:ahLst/>
              <a:cxnLst>
                <a:cxn ang="0">
                  <a:pos x="T0" y="T1"/>
                </a:cxn>
                <a:cxn ang="0">
                  <a:pos x="T2" y="T3"/>
                </a:cxn>
                <a:cxn ang="0">
                  <a:pos x="T4" y="T5"/>
                </a:cxn>
                <a:cxn ang="0">
                  <a:pos x="T6" y="T7"/>
                </a:cxn>
                <a:cxn ang="0">
                  <a:pos x="T8" y="T9"/>
                </a:cxn>
              </a:cxnLst>
              <a:rect l="0" t="0" r="r" b="b"/>
              <a:pathLst>
                <a:path w="392" h="392">
                  <a:moveTo>
                    <a:pt x="252" y="392"/>
                  </a:moveTo>
                  <a:cubicBezTo>
                    <a:pt x="392" y="392"/>
                    <a:pt x="392" y="392"/>
                    <a:pt x="392" y="392"/>
                  </a:cubicBezTo>
                  <a:cubicBezTo>
                    <a:pt x="354" y="194"/>
                    <a:pt x="198" y="38"/>
                    <a:pt x="0" y="0"/>
                  </a:cubicBezTo>
                  <a:cubicBezTo>
                    <a:pt x="0" y="140"/>
                    <a:pt x="0" y="140"/>
                    <a:pt x="0" y="140"/>
                  </a:cubicBezTo>
                  <a:cubicBezTo>
                    <a:pt x="122" y="173"/>
                    <a:pt x="219" y="270"/>
                    <a:pt x="252" y="392"/>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sz="1800" dirty="0"/>
            </a:p>
          </p:txBody>
        </p:sp>
        <p:sp>
          <p:nvSpPr>
            <p:cNvPr id="89" name="Freeform 35"/>
            <p:cNvSpPr>
              <a:spLocks/>
            </p:cNvSpPr>
            <p:nvPr userDrawn="1"/>
          </p:nvSpPr>
          <p:spPr bwMode="auto">
            <a:xfrm>
              <a:off x="-1785" y="580"/>
              <a:ext cx="1020" cy="1020"/>
            </a:xfrm>
            <a:custGeom>
              <a:avLst/>
              <a:gdLst>
                <a:gd name="T0" fmla="*/ 818 w 1560"/>
                <a:gd name="T1" fmla="*/ 596 h 1560"/>
                <a:gd name="T2" fmla="*/ 818 w 1560"/>
                <a:gd name="T3" fmla="*/ 0 h 1560"/>
                <a:gd name="T4" fmla="*/ 742 w 1560"/>
                <a:gd name="T5" fmla="*/ 0 h 1560"/>
                <a:gd name="T6" fmla="*/ 742 w 1560"/>
                <a:gd name="T7" fmla="*/ 596 h 1560"/>
                <a:gd name="T8" fmla="*/ 596 w 1560"/>
                <a:gd name="T9" fmla="*/ 742 h 1560"/>
                <a:gd name="T10" fmla="*/ 0 w 1560"/>
                <a:gd name="T11" fmla="*/ 742 h 1560"/>
                <a:gd name="T12" fmla="*/ 0 w 1560"/>
                <a:gd name="T13" fmla="*/ 818 h 1560"/>
                <a:gd name="T14" fmla="*/ 596 w 1560"/>
                <a:gd name="T15" fmla="*/ 818 h 1560"/>
                <a:gd name="T16" fmla="*/ 742 w 1560"/>
                <a:gd name="T17" fmla="*/ 964 h 1560"/>
                <a:gd name="T18" fmla="*/ 742 w 1560"/>
                <a:gd name="T19" fmla="*/ 1560 h 1560"/>
                <a:gd name="T20" fmla="*/ 818 w 1560"/>
                <a:gd name="T21" fmla="*/ 1560 h 1560"/>
                <a:gd name="T22" fmla="*/ 818 w 1560"/>
                <a:gd name="T23" fmla="*/ 964 h 1560"/>
                <a:gd name="T24" fmla="*/ 964 w 1560"/>
                <a:gd name="T25" fmla="*/ 818 h 1560"/>
                <a:gd name="T26" fmla="*/ 1560 w 1560"/>
                <a:gd name="T27" fmla="*/ 818 h 1560"/>
                <a:gd name="T28" fmla="*/ 1560 w 1560"/>
                <a:gd name="T29" fmla="*/ 742 h 1560"/>
                <a:gd name="T30" fmla="*/ 964 w 1560"/>
                <a:gd name="T31" fmla="*/ 742 h 1560"/>
                <a:gd name="T32" fmla="*/ 818 w 1560"/>
                <a:gd name="T33" fmla="*/ 596 h 15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560" h="1560">
                  <a:moveTo>
                    <a:pt x="818" y="596"/>
                  </a:moveTo>
                  <a:cubicBezTo>
                    <a:pt x="818" y="0"/>
                    <a:pt x="818" y="0"/>
                    <a:pt x="818" y="0"/>
                  </a:cubicBezTo>
                  <a:cubicBezTo>
                    <a:pt x="742" y="0"/>
                    <a:pt x="742" y="0"/>
                    <a:pt x="742" y="0"/>
                  </a:cubicBezTo>
                  <a:cubicBezTo>
                    <a:pt x="742" y="596"/>
                    <a:pt x="742" y="596"/>
                    <a:pt x="742" y="596"/>
                  </a:cubicBezTo>
                  <a:cubicBezTo>
                    <a:pt x="669" y="611"/>
                    <a:pt x="611" y="669"/>
                    <a:pt x="596" y="742"/>
                  </a:cubicBezTo>
                  <a:cubicBezTo>
                    <a:pt x="0" y="742"/>
                    <a:pt x="0" y="742"/>
                    <a:pt x="0" y="742"/>
                  </a:cubicBezTo>
                  <a:cubicBezTo>
                    <a:pt x="0" y="818"/>
                    <a:pt x="0" y="818"/>
                    <a:pt x="0" y="818"/>
                  </a:cubicBezTo>
                  <a:cubicBezTo>
                    <a:pt x="596" y="818"/>
                    <a:pt x="596" y="818"/>
                    <a:pt x="596" y="818"/>
                  </a:cubicBezTo>
                  <a:cubicBezTo>
                    <a:pt x="611" y="891"/>
                    <a:pt x="669" y="949"/>
                    <a:pt x="742" y="964"/>
                  </a:cubicBezTo>
                  <a:cubicBezTo>
                    <a:pt x="742" y="1560"/>
                    <a:pt x="742" y="1560"/>
                    <a:pt x="742" y="1560"/>
                  </a:cubicBezTo>
                  <a:cubicBezTo>
                    <a:pt x="818" y="1560"/>
                    <a:pt x="818" y="1560"/>
                    <a:pt x="818" y="1560"/>
                  </a:cubicBezTo>
                  <a:cubicBezTo>
                    <a:pt x="818" y="964"/>
                    <a:pt x="818" y="964"/>
                    <a:pt x="818" y="964"/>
                  </a:cubicBezTo>
                  <a:cubicBezTo>
                    <a:pt x="891" y="949"/>
                    <a:pt x="949" y="891"/>
                    <a:pt x="964" y="818"/>
                  </a:cubicBezTo>
                  <a:cubicBezTo>
                    <a:pt x="1560" y="818"/>
                    <a:pt x="1560" y="818"/>
                    <a:pt x="1560" y="818"/>
                  </a:cubicBezTo>
                  <a:cubicBezTo>
                    <a:pt x="1560" y="742"/>
                    <a:pt x="1560" y="742"/>
                    <a:pt x="1560" y="742"/>
                  </a:cubicBezTo>
                  <a:cubicBezTo>
                    <a:pt x="964" y="742"/>
                    <a:pt x="964" y="742"/>
                    <a:pt x="964" y="742"/>
                  </a:cubicBezTo>
                  <a:cubicBezTo>
                    <a:pt x="949" y="669"/>
                    <a:pt x="891" y="611"/>
                    <a:pt x="818" y="596"/>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sz="1800" dirty="0"/>
            </a:p>
          </p:txBody>
        </p:sp>
      </p:grpSp>
      <p:sp>
        <p:nvSpPr>
          <p:cNvPr id="62" name="Picture Placeholder 4"/>
          <p:cNvSpPr>
            <a:spLocks noGrp="1"/>
          </p:cNvSpPr>
          <p:nvPr>
            <p:ph type="pic" sz="quarter" idx="46" hasCustomPrompt="1"/>
          </p:nvPr>
        </p:nvSpPr>
        <p:spPr>
          <a:xfrm>
            <a:off x="9995510" y="112513"/>
            <a:ext cx="1462154" cy="654105"/>
          </a:xfrm>
          <a:prstGeom prst="rect">
            <a:avLst/>
          </a:prstGeom>
        </p:spPr>
        <p:txBody>
          <a:bodyPr/>
          <a:lstStyle>
            <a:lvl1pPr marL="0" indent="0">
              <a:buNone/>
              <a:defRPr sz="2000" b="1" spc="-150">
                <a:solidFill>
                  <a:schemeClr val="tx1">
                    <a:lumMod val="25000"/>
                    <a:lumOff val="75000"/>
                  </a:schemeClr>
                </a:solidFill>
                <a:latin typeface="+mj-lt"/>
              </a:defRPr>
            </a:lvl1pPr>
          </a:lstStyle>
          <a:p>
            <a:r>
              <a:rPr lang="fr-FR" dirty="0"/>
              <a:t>Logo</a:t>
            </a:r>
            <a:br>
              <a:rPr lang="fr-FR" dirty="0"/>
            </a:br>
            <a:r>
              <a:rPr lang="fr-FR" dirty="0"/>
              <a:t>Client</a:t>
            </a:r>
            <a:br>
              <a:rPr lang="fr-FR" dirty="0"/>
            </a:br>
            <a:r>
              <a:rPr lang="fr-FR" dirty="0"/>
              <a:t>(facultatif)</a:t>
            </a:r>
          </a:p>
        </p:txBody>
      </p:sp>
      <p:sp>
        <p:nvSpPr>
          <p:cNvPr id="63" name="Text Placeholder 13"/>
          <p:cNvSpPr>
            <a:spLocks noGrp="1"/>
          </p:cNvSpPr>
          <p:nvPr>
            <p:ph type="body" sz="quarter" idx="72" hasCustomPrompt="1"/>
          </p:nvPr>
        </p:nvSpPr>
        <p:spPr>
          <a:xfrm>
            <a:off x="423986" y="2486646"/>
            <a:ext cx="1791888" cy="205310"/>
          </a:xfrm>
          <a:prstGeom prst="rect">
            <a:avLst/>
          </a:prstGeom>
        </p:spPr>
        <p:txBody>
          <a:bodyPr wrap="square" tIns="0">
            <a:spAutoFit/>
          </a:bodyPr>
          <a:lstStyle>
            <a:lvl1pPr marL="0" marR="0" indent="0" algn="ctr" defTabSz="914400" rtl="0" eaLnBrk="1" fontAlgn="auto" latinLnBrk="0" hangingPunct="1">
              <a:lnSpc>
                <a:spcPct val="100000"/>
              </a:lnSpc>
              <a:spcBef>
                <a:spcPts val="0"/>
              </a:spcBef>
              <a:spcAft>
                <a:spcPts val="0"/>
              </a:spcAft>
              <a:buClrTx/>
              <a:buSzTx/>
              <a:buFont typeface="Arial" panose="020B0604020202020204" pitchFamily="34" charset="0"/>
              <a:buNone/>
              <a:tabLst/>
              <a:defRPr lang="fr-FR" sz="1000" i="1" kern="1200" baseline="0" dirty="0" smtClean="0">
                <a:solidFill>
                  <a:schemeClr val="tx1"/>
                </a:solidFill>
                <a:latin typeface="Arial" panose="020B0604020202020204" pitchFamily="34" charset="0"/>
                <a:ea typeface="+mn-ea"/>
                <a:cs typeface="+mn-cs"/>
              </a:defRPr>
            </a:lvl1pPr>
          </a:lstStyle>
          <a:p>
            <a:pPr lvl="0"/>
            <a:r>
              <a:rPr lang="fr-FR" dirty="0"/>
              <a:t>Sous-titre Image 1</a:t>
            </a:r>
          </a:p>
        </p:txBody>
      </p:sp>
      <p:sp>
        <p:nvSpPr>
          <p:cNvPr id="67" name="Text Placeholder 13"/>
          <p:cNvSpPr>
            <a:spLocks noGrp="1"/>
          </p:cNvSpPr>
          <p:nvPr>
            <p:ph type="body" sz="quarter" idx="90" hasCustomPrompt="1"/>
          </p:nvPr>
        </p:nvSpPr>
        <p:spPr>
          <a:xfrm>
            <a:off x="3489043" y="2486646"/>
            <a:ext cx="1791888" cy="205310"/>
          </a:xfrm>
          <a:prstGeom prst="rect">
            <a:avLst/>
          </a:prstGeom>
        </p:spPr>
        <p:txBody>
          <a:bodyPr wrap="square" tIns="0">
            <a:spAutoFit/>
          </a:bodyPr>
          <a:lstStyle>
            <a:lvl1pPr marL="0" marR="0" indent="0" algn="ctr" defTabSz="914400" rtl="0" eaLnBrk="1" fontAlgn="auto" latinLnBrk="0" hangingPunct="1">
              <a:lnSpc>
                <a:spcPct val="100000"/>
              </a:lnSpc>
              <a:spcBef>
                <a:spcPts val="0"/>
              </a:spcBef>
              <a:spcAft>
                <a:spcPts val="0"/>
              </a:spcAft>
              <a:buClrTx/>
              <a:buSzTx/>
              <a:buFont typeface="Arial" panose="020B0604020202020204" pitchFamily="34" charset="0"/>
              <a:buNone/>
              <a:tabLst/>
              <a:defRPr lang="fr-FR" sz="1000" i="1" kern="1200" baseline="0" dirty="0" smtClean="0">
                <a:solidFill>
                  <a:schemeClr val="tx1"/>
                </a:solidFill>
                <a:latin typeface="Arial" panose="020B0604020202020204" pitchFamily="34" charset="0"/>
                <a:ea typeface="+mn-ea"/>
                <a:cs typeface="+mn-cs"/>
              </a:defRPr>
            </a:lvl1pPr>
          </a:lstStyle>
          <a:p>
            <a:pPr lvl="0"/>
            <a:r>
              <a:rPr lang="fr-FR" dirty="0"/>
              <a:t>Sous-titre Image 1</a:t>
            </a:r>
          </a:p>
        </p:txBody>
      </p:sp>
      <p:sp>
        <p:nvSpPr>
          <p:cNvPr id="70" name="Text Placeholder 13"/>
          <p:cNvSpPr>
            <a:spLocks noGrp="1"/>
          </p:cNvSpPr>
          <p:nvPr>
            <p:ph type="body" sz="quarter" idx="92" hasCustomPrompt="1"/>
          </p:nvPr>
        </p:nvSpPr>
        <p:spPr>
          <a:xfrm>
            <a:off x="423986" y="4283276"/>
            <a:ext cx="1791888" cy="205310"/>
          </a:xfrm>
          <a:prstGeom prst="rect">
            <a:avLst/>
          </a:prstGeom>
        </p:spPr>
        <p:txBody>
          <a:bodyPr wrap="square" tIns="0">
            <a:spAutoFit/>
          </a:bodyPr>
          <a:lstStyle>
            <a:lvl1pPr marL="0" marR="0" indent="0" algn="ctr" defTabSz="914400" rtl="0" eaLnBrk="1" fontAlgn="auto" latinLnBrk="0" hangingPunct="1">
              <a:lnSpc>
                <a:spcPct val="100000"/>
              </a:lnSpc>
              <a:spcBef>
                <a:spcPts val="0"/>
              </a:spcBef>
              <a:spcAft>
                <a:spcPts val="0"/>
              </a:spcAft>
              <a:buClrTx/>
              <a:buSzTx/>
              <a:buFont typeface="Arial" panose="020B0604020202020204" pitchFamily="34" charset="0"/>
              <a:buNone/>
              <a:tabLst/>
              <a:defRPr lang="fr-FR" sz="1000" i="1" kern="1200" baseline="0" dirty="0" smtClean="0">
                <a:solidFill>
                  <a:schemeClr val="tx1"/>
                </a:solidFill>
                <a:latin typeface="Arial" panose="020B0604020202020204" pitchFamily="34" charset="0"/>
                <a:ea typeface="+mn-ea"/>
                <a:cs typeface="+mn-cs"/>
              </a:defRPr>
            </a:lvl1pPr>
          </a:lstStyle>
          <a:p>
            <a:pPr lvl="0"/>
            <a:r>
              <a:rPr lang="fr-FR" dirty="0"/>
              <a:t>Sous-titre Image 3</a:t>
            </a:r>
          </a:p>
        </p:txBody>
      </p:sp>
      <p:sp>
        <p:nvSpPr>
          <p:cNvPr id="74" name="Text Placeholder 13"/>
          <p:cNvSpPr>
            <a:spLocks noGrp="1"/>
          </p:cNvSpPr>
          <p:nvPr>
            <p:ph type="body" sz="quarter" idx="93" hasCustomPrompt="1"/>
          </p:nvPr>
        </p:nvSpPr>
        <p:spPr>
          <a:xfrm>
            <a:off x="1055724" y="5351463"/>
            <a:ext cx="918775" cy="212366"/>
          </a:xfrm>
          <a:prstGeom prst="rect">
            <a:avLst/>
          </a:prstGeom>
        </p:spPr>
        <p:txBody>
          <a:bodyPr wrap="square" tIns="0" anchor="ctr">
            <a:spAutoFit/>
          </a:bodyPr>
          <a:lstStyle>
            <a:lvl1pPr marL="0" marR="0" indent="0" algn="l" defTabSz="914400" rtl="0" eaLnBrk="1" fontAlgn="auto" latinLnBrk="0" hangingPunct="1">
              <a:lnSpc>
                <a:spcPct val="90000"/>
              </a:lnSpc>
              <a:spcBef>
                <a:spcPts val="0"/>
              </a:spcBef>
              <a:spcAft>
                <a:spcPts val="0"/>
              </a:spcAft>
              <a:buClrTx/>
              <a:buSzTx/>
              <a:buFont typeface="Arial" panose="020B0604020202020204" pitchFamily="34" charset="0"/>
              <a:buNone/>
              <a:tabLst/>
              <a:defRPr lang="fr-FR" sz="1200" b="0" i="1" kern="3000" spc="-50" baseline="0" dirty="0">
                <a:solidFill>
                  <a:schemeClr val="accent1"/>
                </a:solidFill>
                <a:latin typeface="Georgia" panose="02040502050405020303" pitchFamily="18" charset="0"/>
                <a:ea typeface="+mn-ea"/>
                <a:cs typeface="Arial" pitchFamily="34" charset="0"/>
              </a:defRPr>
            </a:lvl1pPr>
          </a:lstStyle>
          <a:p>
            <a:pPr lvl="0"/>
            <a:r>
              <a:rPr lang="fr-FR" dirty="0"/>
              <a:t>Budget :</a:t>
            </a:r>
          </a:p>
        </p:txBody>
      </p:sp>
      <p:sp>
        <p:nvSpPr>
          <p:cNvPr id="81" name="Text Placeholder 13"/>
          <p:cNvSpPr>
            <a:spLocks noGrp="1"/>
          </p:cNvSpPr>
          <p:nvPr>
            <p:ph type="body" sz="quarter" idx="95" hasCustomPrompt="1"/>
          </p:nvPr>
        </p:nvSpPr>
        <p:spPr>
          <a:xfrm>
            <a:off x="1055724" y="5781458"/>
            <a:ext cx="942761" cy="212366"/>
          </a:xfrm>
          <a:prstGeom prst="rect">
            <a:avLst/>
          </a:prstGeom>
        </p:spPr>
        <p:txBody>
          <a:bodyPr wrap="square" tIns="0" anchor="ctr">
            <a:spAutoFit/>
          </a:bodyPr>
          <a:lstStyle>
            <a:lvl1pPr marL="0" marR="0" indent="0" algn="l" defTabSz="914400" rtl="0" eaLnBrk="1" fontAlgn="auto" latinLnBrk="0" hangingPunct="1">
              <a:lnSpc>
                <a:spcPct val="90000"/>
              </a:lnSpc>
              <a:spcBef>
                <a:spcPts val="0"/>
              </a:spcBef>
              <a:spcAft>
                <a:spcPts val="0"/>
              </a:spcAft>
              <a:buClrTx/>
              <a:buSzTx/>
              <a:buFont typeface="Arial" panose="020B0604020202020204" pitchFamily="34" charset="0"/>
              <a:buNone/>
              <a:tabLst/>
              <a:defRPr lang="fr-FR" sz="1200" b="0" i="1" kern="3000" spc="-50" baseline="0" dirty="0">
                <a:solidFill>
                  <a:schemeClr val="accent1"/>
                </a:solidFill>
                <a:latin typeface="Georgia" panose="02040502050405020303" pitchFamily="18" charset="0"/>
                <a:ea typeface="+mn-ea"/>
                <a:cs typeface="Arial" pitchFamily="34" charset="0"/>
              </a:defRPr>
            </a:lvl1pPr>
          </a:lstStyle>
          <a:p>
            <a:pPr lvl="0"/>
            <a:r>
              <a:rPr lang="fr-FR" dirty="0"/>
              <a:t>Contact :</a:t>
            </a:r>
          </a:p>
        </p:txBody>
      </p:sp>
      <p:sp>
        <p:nvSpPr>
          <p:cNvPr id="83" name="Text Placeholder 13"/>
          <p:cNvSpPr>
            <a:spLocks noGrp="1"/>
          </p:cNvSpPr>
          <p:nvPr>
            <p:ph type="body" sz="quarter" idx="97" hasCustomPrompt="1"/>
          </p:nvPr>
        </p:nvSpPr>
        <p:spPr>
          <a:xfrm>
            <a:off x="3489042" y="4283276"/>
            <a:ext cx="1791888" cy="205310"/>
          </a:xfrm>
          <a:prstGeom prst="rect">
            <a:avLst/>
          </a:prstGeom>
        </p:spPr>
        <p:txBody>
          <a:bodyPr wrap="square" tIns="0">
            <a:spAutoFit/>
          </a:bodyPr>
          <a:lstStyle>
            <a:lvl1pPr marL="0" marR="0" indent="0" algn="ctr" defTabSz="914400" rtl="0" eaLnBrk="1" fontAlgn="auto" latinLnBrk="0" hangingPunct="1">
              <a:lnSpc>
                <a:spcPct val="100000"/>
              </a:lnSpc>
              <a:spcBef>
                <a:spcPts val="0"/>
              </a:spcBef>
              <a:spcAft>
                <a:spcPts val="0"/>
              </a:spcAft>
              <a:buClrTx/>
              <a:buSzTx/>
              <a:buFont typeface="Arial" panose="020B0604020202020204" pitchFamily="34" charset="0"/>
              <a:buNone/>
              <a:tabLst/>
              <a:defRPr lang="fr-FR" sz="1000" i="1" kern="1200" baseline="0" dirty="0" smtClean="0">
                <a:solidFill>
                  <a:schemeClr val="tx1"/>
                </a:solidFill>
                <a:latin typeface="Arial" panose="020B0604020202020204" pitchFamily="34" charset="0"/>
                <a:ea typeface="+mn-ea"/>
                <a:cs typeface="+mn-cs"/>
              </a:defRPr>
            </a:lvl1pPr>
          </a:lstStyle>
          <a:p>
            <a:pPr lvl="0"/>
            <a:r>
              <a:rPr lang="fr-FR" dirty="0"/>
              <a:t>Sous-titre Image 4</a:t>
            </a:r>
          </a:p>
        </p:txBody>
      </p:sp>
      <p:sp>
        <p:nvSpPr>
          <p:cNvPr id="69" name="Text Placeholder 13"/>
          <p:cNvSpPr>
            <a:spLocks noGrp="1"/>
          </p:cNvSpPr>
          <p:nvPr>
            <p:ph type="body" sz="quarter" idx="91" hasCustomPrompt="1"/>
          </p:nvPr>
        </p:nvSpPr>
        <p:spPr>
          <a:xfrm>
            <a:off x="3087077" y="4928186"/>
            <a:ext cx="2449767" cy="207749"/>
          </a:xfrm>
          <a:prstGeom prst="rect">
            <a:avLst/>
          </a:prstGeom>
        </p:spPr>
        <p:txBody>
          <a:bodyPr wrap="square" lIns="0" tIns="0" anchor="ctr">
            <a:spAutoFit/>
          </a:bodyPr>
          <a:lstStyle>
            <a:lvl1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lang="fr-FR" sz="1050" i="0" kern="1200" baseline="0" dirty="0" smtClean="0">
                <a:solidFill>
                  <a:schemeClr val="tx1"/>
                </a:solidFill>
                <a:latin typeface="Arial" panose="020B0604020202020204" pitchFamily="34" charset="0"/>
                <a:ea typeface="+mn-ea"/>
                <a:cs typeface="+mn-cs"/>
              </a:defRPr>
            </a:lvl1pPr>
          </a:lstStyle>
          <a:p>
            <a:pPr lvl="0"/>
            <a:r>
              <a:rPr lang="fr-FR" dirty="0"/>
              <a:t>donnée</a:t>
            </a:r>
          </a:p>
        </p:txBody>
      </p:sp>
      <p:sp>
        <p:nvSpPr>
          <p:cNvPr id="75" name="Text Placeholder 13"/>
          <p:cNvSpPr>
            <a:spLocks noGrp="1"/>
          </p:cNvSpPr>
          <p:nvPr>
            <p:ph type="body" sz="quarter" idx="94" hasCustomPrompt="1"/>
          </p:nvPr>
        </p:nvSpPr>
        <p:spPr>
          <a:xfrm>
            <a:off x="1905978" y="5358181"/>
            <a:ext cx="3654313" cy="207749"/>
          </a:xfrm>
          <a:prstGeom prst="rect">
            <a:avLst/>
          </a:prstGeom>
        </p:spPr>
        <p:txBody>
          <a:bodyPr wrap="square" lIns="0" tIns="0" anchor="ctr">
            <a:spAutoFit/>
          </a:bodyPr>
          <a:lstStyle>
            <a:lvl1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lang="fr-FR" sz="1050" i="0" kern="1200" baseline="0" dirty="0" smtClean="0">
                <a:solidFill>
                  <a:schemeClr val="tx1"/>
                </a:solidFill>
                <a:latin typeface="Arial" panose="020B0604020202020204" pitchFamily="34" charset="0"/>
                <a:ea typeface="+mn-ea"/>
                <a:cs typeface="+mn-cs"/>
              </a:defRPr>
            </a:lvl1pPr>
          </a:lstStyle>
          <a:p>
            <a:pPr lvl="0"/>
            <a:r>
              <a:rPr lang="fr-FR" dirty="0"/>
              <a:t>donnée</a:t>
            </a:r>
          </a:p>
        </p:txBody>
      </p:sp>
      <p:sp>
        <p:nvSpPr>
          <p:cNvPr id="82" name="Text Placeholder 13"/>
          <p:cNvSpPr>
            <a:spLocks noGrp="1"/>
          </p:cNvSpPr>
          <p:nvPr>
            <p:ph type="body" sz="quarter" idx="96" hasCustomPrompt="1"/>
          </p:nvPr>
        </p:nvSpPr>
        <p:spPr>
          <a:xfrm>
            <a:off x="1938216" y="5788176"/>
            <a:ext cx="3654313" cy="207749"/>
          </a:xfrm>
          <a:prstGeom prst="rect">
            <a:avLst/>
          </a:prstGeom>
        </p:spPr>
        <p:txBody>
          <a:bodyPr wrap="square" lIns="0" tIns="0" anchor="ctr">
            <a:spAutoFit/>
          </a:bodyPr>
          <a:lstStyle>
            <a:lvl1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lang="fr-FR" sz="1050" i="0" kern="1200" baseline="0" dirty="0" smtClean="0">
                <a:solidFill>
                  <a:schemeClr val="tx1"/>
                </a:solidFill>
                <a:latin typeface="Arial" panose="020B0604020202020204" pitchFamily="34" charset="0"/>
                <a:ea typeface="+mn-ea"/>
                <a:cs typeface="+mn-cs"/>
              </a:defRPr>
            </a:lvl1pPr>
          </a:lstStyle>
          <a:p>
            <a:pPr lvl="0"/>
            <a:r>
              <a:rPr lang="fr-FR" dirty="0"/>
              <a:t>donnée</a:t>
            </a:r>
          </a:p>
        </p:txBody>
      </p:sp>
      <p:sp>
        <p:nvSpPr>
          <p:cNvPr id="5" name="Espace réservé du texte 4"/>
          <p:cNvSpPr>
            <a:spLocks noGrp="1"/>
          </p:cNvSpPr>
          <p:nvPr>
            <p:ph type="body" sz="quarter" idx="98" hasCustomPrompt="1"/>
          </p:nvPr>
        </p:nvSpPr>
        <p:spPr>
          <a:xfrm>
            <a:off x="6716797" y="1171576"/>
            <a:ext cx="5062416" cy="638175"/>
          </a:xfrm>
        </p:spPr>
        <p:txBody>
          <a:bodyPr>
            <a:noAutofit/>
          </a:bodyPr>
          <a:lstStyle>
            <a:lvl1pPr marL="171450" indent="-171450">
              <a:buFont typeface="Arial" panose="020B0604020202020204" pitchFamily="34" charset="0"/>
              <a:buChar char="•"/>
              <a:defRPr sz="1050"/>
            </a:lvl1pPr>
            <a:lvl2pPr marL="269875" indent="-95250">
              <a:spcBef>
                <a:spcPts val="0"/>
              </a:spcBef>
              <a:buFont typeface="Courier New" panose="02070309020205020404" pitchFamily="49" charset="0"/>
              <a:buChar char="o"/>
              <a:defRPr sz="1000"/>
            </a:lvl2pPr>
            <a:lvl3pPr>
              <a:defRPr sz="700"/>
            </a:lvl3pPr>
            <a:lvl4pPr>
              <a:defRPr sz="500"/>
            </a:lvl4pPr>
            <a:lvl5pPr>
              <a:defRPr sz="400"/>
            </a:lvl5pPr>
          </a:lstStyle>
          <a:p>
            <a:pPr lvl="0"/>
            <a:r>
              <a:rPr lang="fr-FR" dirty="0"/>
              <a:t>Modifiez les styles du texte du masque</a:t>
            </a:r>
          </a:p>
          <a:p>
            <a:pPr lvl="1"/>
            <a:r>
              <a:rPr lang="fr-FR" dirty="0"/>
              <a:t>Deuxième niveau</a:t>
            </a:r>
          </a:p>
          <a:p>
            <a:pPr lvl="2"/>
            <a:r>
              <a:rPr lang="fr-FR" dirty="0"/>
              <a:t>Troisième niveau</a:t>
            </a:r>
          </a:p>
        </p:txBody>
      </p:sp>
      <p:sp>
        <p:nvSpPr>
          <p:cNvPr id="71" name="Text Placeholder 15"/>
          <p:cNvSpPr>
            <a:spLocks noGrp="1"/>
          </p:cNvSpPr>
          <p:nvPr>
            <p:ph type="body" sz="quarter" idx="39" hasCustomPrompt="1"/>
          </p:nvPr>
        </p:nvSpPr>
        <p:spPr>
          <a:xfrm>
            <a:off x="423985" y="112513"/>
            <a:ext cx="8859377" cy="550218"/>
          </a:xfrm>
          <a:prstGeom prst="rect">
            <a:avLst/>
          </a:prstGeom>
        </p:spPr>
        <p:txBody>
          <a:bodyPr lIns="0" anchor="t" anchorCtr="0">
            <a:noAutofit/>
          </a:bodyPr>
          <a:lstStyle>
            <a:lvl1pPr marL="0" indent="0">
              <a:lnSpc>
                <a:spcPct val="80000"/>
              </a:lnSpc>
              <a:buNone/>
              <a:defRPr kumimoji="0" lang="fr-FR" sz="2000" b="1" i="0" u="none" strike="noStrike" kern="1200" cap="none" spc="-50" normalizeH="0" baseline="0" dirty="0">
                <a:ln>
                  <a:noFill/>
                </a:ln>
                <a:solidFill>
                  <a:schemeClr val="tx1"/>
                </a:solidFill>
                <a:effectLst/>
                <a:uLnTx/>
                <a:uFillTx/>
                <a:latin typeface="Arial" pitchFamily="34" charset="0"/>
                <a:ea typeface="+mn-ea"/>
                <a:cs typeface="Arial" pitchFamily="34" charset="0"/>
              </a:defRPr>
            </a:lvl1pPr>
          </a:lstStyle>
          <a:p>
            <a:pPr lvl="0"/>
            <a:r>
              <a:rPr lang="fr-FR" dirty="0"/>
              <a:t>Titre de la mission</a:t>
            </a:r>
          </a:p>
        </p:txBody>
      </p:sp>
      <p:sp>
        <p:nvSpPr>
          <p:cNvPr id="111" name="Footer Placeholder 4"/>
          <p:cNvSpPr>
            <a:spLocks noGrp="1"/>
          </p:cNvSpPr>
          <p:nvPr>
            <p:ph type="ftr" sz="quarter" idx="3"/>
          </p:nvPr>
        </p:nvSpPr>
        <p:spPr>
          <a:xfrm>
            <a:off x="2320786" y="6520364"/>
            <a:ext cx="7079169" cy="360000"/>
          </a:xfrm>
          <a:prstGeom prst="rect">
            <a:avLst/>
          </a:prstGeom>
        </p:spPr>
        <p:txBody>
          <a:bodyPr vert="horz" lIns="91440" tIns="45720" rIns="91440" bIns="45720" rtlCol="0" anchor="ctr"/>
          <a:lstStyle>
            <a:lvl1pPr marL="0" algn="ctr" defTabSz="914400" rtl="0" eaLnBrk="1" latinLnBrk="0" hangingPunct="1">
              <a:defRPr lang="fr-FR" sz="1000" i="0" kern="1200" smtClean="0">
                <a:solidFill>
                  <a:schemeClr val="tx1"/>
                </a:solidFill>
                <a:latin typeface="Arial" panose="020B0604020202020204" pitchFamily="34" charset="0"/>
                <a:ea typeface="+mn-ea"/>
                <a:cs typeface="+mn-cs"/>
              </a:defRPr>
            </a:lvl1pPr>
          </a:lstStyle>
          <a:p>
            <a:pPr>
              <a:defRPr/>
            </a:pPr>
            <a:r>
              <a:rPr lang="fr-FR" dirty="0">
                <a:solidFill>
                  <a:srgbClr val="383934"/>
                </a:solidFill>
                <a:latin typeface="Segoe Condensed" panose="020B0606040200020203" pitchFamily="34" charset="0"/>
              </a:rPr>
              <a:t>2019 - IDFM - Séminaire d’équipe MEC des lignes de bus de grande couronne</a:t>
            </a:r>
          </a:p>
        </p:txBody>
      </p:sp>
      <p:sp>
        <p:nvSpPr>
          <p:cNvPr id="112" name="Date Placeholder 1"/>
          <p:cNvSpPr>
            <a:spLocks noGrp="1"/>
          </p:cNvSpPr>
          <p:nvPr>
            <p:ph type="dt" sz="half" idx="2"/>
          </p:nvPr>
        </p:nvSpPr>
        <p:spPr>
          <a:xfrm>
            <a:off x="9559137" y="6520364"/>
            <a:ext cx="1953846" cy="360000"/>
          </a:xfrm>
          <a:prstGeom prst="rect">
            <a:avLst/>
          </a:prstGeom>
        </p:spPr>
        <p:txBody>
          <a:bodyPr vert="horz" lIns="91440" tIns="45720" rIns="91440" bIns="45720" rtlCol="0" anchor="ctr"/>
          <a:lstStyle>
            <a:lvl1pPr algn="ctr">
              <a:defRPr sz="1000">
                <a:solidFill>
                  <a:schemeClr val="tx1"/>
                </a:solidFill>
                <a:latin typeface="Arial" panose="020B0604020202020204" pitchFamily="34" charset="0"/>
                <a:cs typeface="Arial" panose="020B0604020202020204" pitchFamily="34" charset="0"/>
              </a:defRPr>
            </a:lvl1pPr>
          </a:lstStyle>
          <a:p>
            <a:fld id="{740F28F0-6D3E-4452-A401-5194A04AFBEA}" type="datetime1">
              <a:rPr lang="fr-FR" smtClean="0"/>
              <a:pPr/>
              <a:t>08/02/2022</a:t>
            </a:fld>
            <a:endParaRPr lang="fr-FR" dirty="0"/>
          </a:p>
        </p:txBody>
      </p:sp>
      <p:sp>
        <p:nvSpPr>
          <p:cNvPr id="114" name="Espace réservé du texte 4"/>
          <p:cNvSpPr>
            <a:spLocks noGrp="1"/>
          </p:cNvSpPr>
          <p:nvPr>
            <p:ph type="body" sz="quarter" idx="102" hasCustomPrompt="1"/>
          </p:nvPr>
        </p:nvSpPr>
        <p:spPr>
          <a:xfrm>
            <a:off x="6716797" y="5519673"/>
            <a:ext cx="5062416" cy="789052"/>
          </a:xfrm>
        </p:spPr>
        <p:txBody>
          <a:bodyPr>
            <a:noAutofit/>
          </a:bodyPr>
          <a:lstStyle>
            <a:lvl1pPr marL="171450" indent="-171450">
              <a:buFont typeface="Arial" panose="020B0604020202020204" pitchFamily="34" charset="0"/>
              <a:buChar char="•"/>
              <a:defRPr sz="1050"/>
            </a:lvl1pPr>
            <a:lvl2pPr marL="269875" indent="-95250">
              <a:spcBef>
                <a:spcPts val="0"/>
              </a:spcBef>
              <a:buFont typeface="Courier New" panose="02070309020205020404" pitchFamily="49" charset="0"/>
              <a:buChar char="o"/>
              <a:defRPr sz="1000"/>
            </a:lvl2pPr>
            <a:lvl3pPr>
              <a:defRPr sz="700"/>
            </a:lvl3pPr>
            <a:lvl4pPr>
              <a:defRPr sz="500"/>
            </a:lvl4pPr>
            <a:lvl5pPr>
              <a:defRPr sz="400"/>
            </a:lvl5pPr>
          </a:lstStyle>
          <a:p>
            <a:pPr lvl="0"/>
            <a:r>
              <a:rPr lang="fr-FR" dirty="0"/>
              <a:t>Modifiez les styles du texte du masque</a:t>
            </a:r>
          </a:p>
          <a:p>
            <a:pPr lvl="1"/>
            <a:r>
              <a:rPr lang="fr-FR" dirty="0"/>
              <a:t>Deuxième niveau</a:t>
            </a:r>
          </a:p>
          <a:p>
            <a:pPr lvl="2"/>
            <a:r>
              <a:rPr lang="fr-FR" dirty="0"/>
              <a:t>Troisième niveau</a:t>
            </a:r>
          </a:p>
        </p:txBody>
      </p:sp>
      <p:sp>
        <p:nvSpPr>
          <p:cNvPr id="73" name="Slide Number Placeholder 5"/>
          <p:cNvSpPr>
            <a:spLocks noGrp="1"/>
          </p:cNvSpPr>
          <p:nvPr>
            <p:ph type="sldNum" sz="quarter" idx="4"/>
          </p:nvPr>
        </p:nvSpPr>
        <p:spPr>
          <a:xfrm>
            <a:off x="11582400" y="6520364"/>
            <a:ext cx="553833" cy="360000"/>
          </a:xfrm>
          <a:prstGeom prst="rect">
            <a:avLst/>
          </a:prstGeom>
        </p:spPr>
        <p:txBody>
          <a:bodyPr vert="horz" lIns="91440" tIns="45720" rIns="91440" bIns="45720" rtlCol="0" anchor="ctr"/>
          <a:lstStyle>
            <a:lvl1pPr algn="r">
              <a:defRPr lang="fr-FR" sz="1000" kern="1200" smtClean="0">
                <a:solidFill>
                  <a:schemeClr val="accent1"/>
                </a:solidFill>
                <a:latin typeface="Arial" panose="020B0604020202020204" pitchFamily="34" charset="0"/>
                <a:ea typeface="+mn-ea"/>
                <a:cs typeface="Arial" panose="020B0604020202020204" pitchFamily="34" charset="0"/>
              </a:defRPr>
            </a:lvl1pPr>
          </a:lstStyle>
          <a:p>
            <a:fld id="{12E3212C-99B6-42C2-BE5E-9738E2CE06AD}" type="slidenum">
              <a:rPr lang="fr-FR" smtClean="0"/>
              <a:pPr/>
              <a:t>‹N°›</a:t>
            </a:fld>
            <a:endParaRPr lang="fr-FR" dirty="0"/>
          </a:p>
        </p:txBody>
      </p:sp>
      <p:pic>
        <p:nvPicPr>
          <p:cNvPr id="76" name="Image 75">
            <a:extLst>
              <a:ext uri="{FF2B5EF4-FFF2-40B4-BE49-F238E27FC236}">
                <a16:creationId xmlns:a16="http://schemas.microsoft.com/office/drawing/2014/main" id="{76FD0C62-7328-424A-BA71-9CCE60C5B1D5}"/>
              </a:ext>
            </a:extLst>
          </p:cNvPr>
          <p:cNvPicPr>
            <a:picLocks noChangeAspect="1"/>
          </p:cNvPicPr>
          <p:nvPr userDrawn="1"/>
        </p:nvPicPr>
        <p:blipFill>
          <a:blip r:embed="rId2" cstate="print"/>
          <a:stretch>
            <a:fillRect/>
          </a:stretch>
        </p:blipFill>
        <p:spPr>
          <a:xfrm>
            <a:off x="886759" y="6531354"/>
            <a:ext cx="683691" cy="245626"/>
          </a:xfrm>
          <a:prstGeom prst="rect">
            <a:avLst/>
          </a:prstGeom>
        </p:spPr>
      </p:pic>
    </p:spTree>
    <p:extLst>
      <p:ext uri="{BB962C8B-B14F-4D97-AF65-F5344CB8AC3E}">
        <p14:creationId xmlns:p14="http://schemas.microsoft.com/office/powerpoint/2010/main" val="3268358783"/>
      </p:ext>
    </p:extLst>
  </p:cSld>
  <p:clrMapOvr>
    <a:masterClrMapping/>
  </p:clrMapOvr>
  <p:extLst>
    <p:ext uri="{DCECCB84-F9BA-43D5-87BE-67443E8EF086}">
      <p15:sldGuideLst xmlns:p15="http://schemas.microsoft.com/office/powerpoint/2012/main"/>
    </p:ext>
  </p:extLs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Vide">
    <p:spTree>
      <p:nvGrpSpPr>
        <p:cNvPr id="1" name=""/>
        <p:cNvGrpSpPr/>
        <p:nvPr/>
      </p:nvGrpSpPr>
      <p:grpSpPr>
        <a:xfrm>
          <a:off x="0" y="0"/>
          <a:ext cx="0" cy="0"/>
          <a:chOff x="0" y="0"/>
          <a:chExt cx="0" cy="0"/>
        </a:xfrm>
      </p:grpSpPr>
      <p:sp>
        <p:nvSpPr>
          <p:cNvPr id="4" name="Text Placeholder 15"/>
          <p:cNvSpPr>
            <a:spLocks noGrp="1"/>
          </p:cNvSpPr>
          <p:nvPr>
            <p:ph type="body" sz="quarter" idx="39" hasCustomPrompt="1"/>
          </p:nvPr>
        </p:nvSpPr>
        <p:spPr>
          <a:xfrm>
            <a:off x="423985" y="112513"/>
            <a:ext cx="8859377" cy="550218"/>
          </a:xfrm>
          <a:prstGeom prst="rect">
            <a:avLst/>
          </a:prstGeom>
        </p:spPr>
        <p:txBody>
          <a:bodyPr lIns="0" anchor="t" anchorCtr="0">
            <a:noAutofit/>
          </a:bodyPr>
          <a:lstStyle>
            <a:lvl1pPr marL="0" indent="0">
              <a:lnSpc>
                <a:spcPct val="80000"/>
              </a:lnSpc>
              <a:buNone/>
              <a:defRPr kumimoji="0" lang="fr-FR" sz="2000" b="1" i="0" u="none" strike="noStrike" kern="1200" cap="none" spc="-50" normalizeH="0" baseline="0" dirty="0">
                <a:ln>
                  <a:noFill/>
                </a:ln>
                <a:solidFill>
                  <a:schemeClr val="tx1"/>
                </a:solidFill>
                <a:effectLst/>
                <a:uLnTx/>
                <a:uFillTx/>
                <a:latin typeface="Arial" pitchFamily="34" charset="0"/>
                <a:ea typeface="+mn-ea"/>
                <a:cs typeface="Arial" pitchFamily="34" charset="0"/>
              </a:defRPr>
            </a:lvl1pPr>
          </a:lstStyle>
          <a:p>
            <a:pPr lvl="0"/>
            <a:r>
              <a:rPr lang="fr-FR" dirty="0"/>
              <a:t>Titre de slide vide</a:t>
            </a:r>
          </a:p>
        </p:txBody>
      </p:sp>
      <p:sp>
        <p:nvSpPr>
          <p:cNvPr id="7" name="Footer Placeholder 4"/>
          <p:cNvSpPr>
            <a:spLocks noGrp="1"/>
          </p:cNvSpPr>
          <p:nvPr>
            <p:ph type="ftr" sz="quarter" idx="3"/>
          </p:nvPr>
        </p:nvSpPr>
        <p:spPr>
          <a:xfrm>
            <a:off x="2320786" y="6520364"/>
            <a:ext cx="7079169" cy="360000"/>
          </a:xfrm>
          <a:prstGeom prst="rect">
            <a:avLst/>
          </a:prstGeom>
        </p:spPr>
        <p:txBody>
          <a:bodyPr vert="horz" lIns="91440" tIns="45720" rIns="91440" bIns="45720" rtlCol="0" anchor="ctr"/>
          <a:lstStyle>
            <a:lvl1pPr marL="0" algn="ctr" defTabSz="914400" rtl="0" eaLnBrk="1" latinLnBrk="0" hangingPunct="1">
              <a:defRPr lang="fr-FR" sz="1000" i="0" kern="1200" smtClean="0">
                <a:solidFill>
                  <a:schemeClr val="tx1"/>
                </a:solidFill>
                <a:latin typeface="Arial" panose="020B0604020202020204" pitchFamily="34" charset="0"/>
                <a:ea typeface="+mn-ea"/>
                <a:cs typeface="+mn-cs"/>
              </a:defRPr>
            </a:lvl1pPr>
          </a:lstStyle>
          <a:p>
            <a:pPr>
              <a:defRPr/>
            </a:pPr>
            <a:r>
              <a:rPr lang="fr-FR" dirty="0">
                <a:solidFill>
                  <a:srgbClr val="383934"/>
                </a:solidFill>
                <a:latin typeface="Segoe Condensed" panose="020B0606040200020203" pitchFamily="34" charset="0"/>
              </a:rPr>
              <a:t>2019 - IDFM - Séminaire d’équipe MEC des lignes de bus de grande couronne</a:t>
            </a:r>
          </a:p>
        </p:txBody>
      </p:sp>
      <p:sp>
        <p:nvSpPr>
          <p:cNvPr id="8" name="Date Placeholder 1"/>
          <p:cNvSpPr>
            <a:spLocks noGrp="1"/>
          </p:cNvSpPr>
          <p:nvPr>
            <p:ph type="dt" sz="half" idx="2"/>
          </p:nvPr>
        </p:nvSpPr>
        <p:spPr>
          <a:xfrm>
            <a:off x="9559137" y="6520364"/>
            <a:ext cx="1953846" cy="360000"/>
          </a:xfrm>
          <a:prstGeom prst="rect">
            <a:avLst/>
          </a:prstGeom>
        </p:spPr>
        <p:txBody>
          <a:bodyPr vert="horz" lIns="91440" tIns="45720" rIns="91440" bIns="45720" rtlCol="0" anchor="ctr"/>
          <a:lstStyle>
            <a:lvl1pPr algn="ctr">
              <a:defRPr sz="1000">
                <a:solidFill>
                  <a:schemeClr val="tx1"/>
                </a:solidFill>
                <a:latin typeface="Arial" panose="020B0604020202020204" pitchFamily="34" charset="0"/>
                <a:cs typeface="Arial" panose="020B0604020202020204" pitchFamily="34" charset="0"/>
              </a:defRPr>
            </a:lvl1pPr>
          </a:lstStyle>
          <a:p>
            <a:fld id="{7CE2BCDC-6AAF-4CDD-8F9D-BA124D788F9B}" type="datetime1">
              <a:rPr lang="fr-FR" smtClean="0"/>
              <a:pPr/>
              <a:t>08/02/2022</a:t>
            </a:fld>
            <a:endParaRPr lang="fr-FR" dirty="0"/>
          </a:p>
        </p:txBody>
      </p:sp>
      <p:sp>
        <p:nvSpPr>
          <p:cNvPr id="6" name="Slide Number Placeholder 5"/>
          <p:cNvSpPr>
            <a:spLocks noGrp="1"/>
          </p:cNvSpPr>
          <p:nvPr>
            <p:ph type="sldNum" sz="quarter" idx="4"/>
          </p:nvPr>
        </p:nvSpPr>
        <p:spPr>
          <a:xfrm>
            <a:off x="11582400" y="6520364"/>
            <a:ext cx="553833" cy="360000"/>
          </a:xfrm>
          <a:prstGeom prst="rect">
            <a:avLst/>
          </a:prstGeom>
        </p:spPr>
        <p:txBody>
          <a:bodyPr vert="horz" lIns="91440" tIns="45720" rIns="91440" bIns="45720" rtlCol="0" anchor="ctr"/>
          <a:lstStyle>
            <a:lvl1pPr algn="r">
              <a:defRPr lang="fr-FR" sz="1000" kern="1200" smtClean="0">
                <a:solidFill>
                  <a:schemeClr val="accent1"/>
                </a:solidFill>
                <a:latin typeface="Arial" panose="020B0604020202020204" pitchFamily="34" charset="0"/>
                <a:ea typeface="+mn-ea"/>
                <a:cs typeface="Arial" panose="020B0604020202020204" pitchFamily="34" charset="0"/>
              </a:defRPr>
            </a:lvl1pPr>
          </a:lstStyle>
          <a:p>
            <a:fld id="{12E3212C-99B6-42C2-BE5E-9738E2CE06AD}" type="slidenum">
              <a:rPr lang="fr-FR" smtClean="0"/>
              <a:pPr/>
              <a:t>‹N°›</a:t>
            </a:fld>
            <a:endParaRPr lang="fr-FR" dirty="0"/>
          </a:p>
        </p:txBody>
      </p:sp>
      <p:pic>
        <p:nvPicPr>
          <p:cNvPr id="9" name="Image 8">
            <a:extLst>
              <a:ext uri="{FF2B5EF4-FFF2-40B4-BE49-F238E27FC236}">
                <a16:creationId xmlns:a16="http://schemas.microsoft.com/office/drawing/2014/main" id="{B5B41657-B43F-491E-81F1-4E0471EB595B}"/>
              </a:ext>
            </a:extLst>
          </p:cNvPr>
          <p:cNvPicPr>
            <a:picLocks noChangeAspect="1"/>
          </p:cNvPicPr>
          <p:nvPr userDrawn="1"/>
        </p:nvPicPr>
        <p:blipFill>
          <a:blip r:embed="rId2" cstate="print"/>
          <a:stretch>
            <a:fillRect/>
          </a:stretch>
        </p:blipFill>
        <p:spPr>
          <a:xfrm>
            <a:off x="886759" y="6531354"/>
            <a:ext cx="683691" cy="245626"/>
          </a:xfrm>
          <a:prstGeom prst="rect">
            <a:avLst/>
          </a:prstGeom>
        </p:spPr>
      </p:pic>
    </p:spTree>
    <p:extLst>
      <p:ext uri="{BB962C8B-B14F-4D97-AF65-F5344CB8AC3E}">
        <p14:creationId xmlns:p14="http://schemas.microsoft.com/office/powerpoint/2010/main" val="822521732"/>
      </p:ext>
    </p:extLst>
  </p:cSld>
  <p:clrMapOvr>
    <a:masterClrMapping/>
  </p:clrMapOvr>
  <p:extLst>
    <p:ext uri="{DCECCB84-F9BA-43D5-87BE-67443E8EF086}">
      <p15:sldGuideLst xmlns:p15="http://schemas.microsoft.com/office/powerpoint/2012/main"/>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En-tête de section">
    <p:spTree>
      <p:nvGrpSpPr>
        <p:cNvPr id="1" name=""/>
        <p:cNvGrpSpPr/>
        <p:nvPr/>
      </p:nvGrpSpPr>
      <p:grpSpPr>
        <a:xfrm>
          <a:off x="0" y="0"/>
          <a:ext cx="0" cy="0"/>
          <a:chOff x="0" y="0"/>
          <a:chExt cx="0" cy="0"/>
        </a:xfrm>
      </p:grpSpPr>
      <p:pic>
        <p:nvPicPr>
          <p:cNvPr id="7" name="Image 3"/>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6350" y="-3175"/>
            <a:ext cx="3462868" cy="68707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2" name="Titre 1"/>
          <p:cNvSpPr>
            <a:spLocks noGrp="1"/>
          </p:cNvSpPr>
          <p:nvPr>
            <p:ph type="title" hasCustomPrompt="1"/>
          </p:nvPr>
        </p:nvSpPr>
        <p:spPr>
          <a:xfrm>
            <a:off x="3101227" y="3170794"/>
            <a:ext cx="8647429" cy="1190822"/>
          </a:xfrm>
          <a:prstGeom prst="rect">
            <a:avLst/>
          </a:prstGeom>
        </p:spPr>
        <p:txBody>
          <a:bodyPr anchor="t">
            <a:normAutofit/>
          </a:bodyPr>
          <a:lstStyle>
            <a:lvl1pPr algn="l">
              <a:defRPr sz="2400" b="1" cap="none">
                <a:solidFill>
                  <a:srgbClr val="21303B"/>
                </a:solidFill>
                <a:latin typeface="Arial"/>
                <a:cs typeface="Arial"/>
              </a:defRPr>
            </a:lvl1pPr>
          </a:lstStyle>
          <a:p>
            <a:r>
              <a:rPr lang="fr-FR" dirty="0"/>
              <a:t>cliquez et modifiez le titre</a:t>
            </a:r>
          </a:p>
        </p:txBody>
      </p:sp>
      <p:sp>
        <p:nvSpPr>
          <p:cNvPr id="10" name="ZoneTexte 9"/>
          <p:cNvSpPr txBox="1"/>
          <p:nvPr userDrawn="1"/>
        </p:nvSpPr>
        <p:spPr>
          <a:xfrm>
            <a:off x="4902890" y="3765900"/>
            <a:ext cx="184731" cy="369332"/>
          </a:xfrm>
          <a:prstGeom prst="rect">
            <a:avLst/>
          </a:prstGeom>
          <a:noFill/>
        </p:spPr>
        <p:txBody>
          <a:bodyPr wrap="none" rtlCol="0">
            <a:spAutoFit/>
          </a:bodyPr>
          <a:lstStyle/>
          <a:p>
            <a:endParaRPr lang="fr-FR" sz="1800" dirty="0"/>
          </a:p>
        </p:txBody>
      </p:sp>
      <p:pic>
        <p:nvPicPr>
          <p:cNvPr id="6" name="Image 2">
            <a:extLst>
              <a:ext uri="{FF2B5EF4-FFF2-40B4-BE49-F238E27FC236}">
                <a16:creationId xmlns:a16="http://schemas.microsoft.com/office/drawing/2014/main" id="{A3E205C2-3896-441F-B287-5622CB89D5FF}"/>
              </a:ext>
            </a:extLst>
          </p:cNvPr>
          <p:cNvPicPr>
            <a:picLocks noChangeAspect="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9193995" y="6224589"/>
            <a:ext cx="1964263" cy="287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02813057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Addresse">
    <p:spTree>
      <p:nvGrpSpPr>
        <p:cNvPr id="1" name=""/>
        <p:cNvGrpSpPr/>
        <p:nvPr/>
      </p:nvGrpSpPr>
      <p:grpSpPr>
        <a:xfrm>
          <a:off x="0" y="0"/>
          <a:ext cx="0" cy="0"/>
          <a:chOff x="0" y="0"/>
          <a:chExt cx="0" cy="0"/>
        </a:xfrm>
      </p:grpSpPr>
      <p:sp>
        <p:nvSpPr>
          <p:cNvPr id="2" name="TextBox 1"/>
          <p:cNvSpPr txBox="1"/>
          <p:nvPr userDrawn="1"/>
        </p:nvSpPr>
        <p:spPr>
          <a:xfrm>
            <a:off x="1930757" y="4852750"/>
            <a:ext cx="6132999" cy="1600438"/>
          </a:xfrm>
          <a:prstGeom prst="rect">
            <a:avLst/>
          </a:prstGeom>
          <a:noFill/>
        </p:spPr>
        <p:txBody>
          <a:bodyPr wrap="square" rtlCol="0">
            <a:spAutoFit/>
          </a:bodyPr>
          <a:lstStyle/>
          <a:p>
            <a:r>
              <a:rPr lang="fr-FR" sz="1400" b="0" kern="3000" spc="-40" baseline="0" dirty="0">
                <a:solidFill>
                  <a:schemeClr val="accent1"/>
                </a:solidFill>
                <a:latin typeface="+mj-lt"/>
                <a:ea typeface="+mn-ea"/>
                <a:cs typeface="Arial" pitchFamily="34" charset="0"/>
              </a:rPr>
              <a:t>EUROGROUP CONSULTING FRANCE</a:t>
            </a:r>
          </a:p>
          <a:p>
            <a:r>
              <a:rPr lang="fr-FR" sz="1400" b="0" kern="3000" spc="-40" baseline="0" dirty="0">
                <a:solidFill>
                  <a:schemeClr val="accent1"/>
                </a:solidFill>
                <a:latin typeface="+mj-lt"/>
                <a:ea typeface="+mn-ea"/>
                <a:cs typeface="Arial" pitchFamily="34" charset="0"/>
              </a:rPr>
              <a:t>TOUR VISTA</a:t>
            </a:r>
          </a:p>
          <a:p>
            <a:r>
              <a:rPr lang="fr-FR" sz="1400" b="0" kern="3000" spc="-40" baseline="0" dirty="0">
                <a:solidFill>
                  <a:schemeClr val="accent1"/>
                </a:solidFill>
                <a:latin typeface="+mj-lt"/>
                <a:ea typeface="+mn-ea"/>
                <a:cs typeface="Arial" pitchFamily="34" charset="0"/>
              </a:rPr>
              <a:t>52/54 QUAI DE DION BOUTON</a:t>
            </a:r>
          </a:p>
          <a:p>
            <a:r>
              <a:rPr lang="fr-FR" sz="1400" b="0" kern="3000" spc="-40" baseline="0" dirty="0">
                <a:solidFill>
                  <a:schemeClr val="accent1"/>
                </a:solidFill>
                <a:latin typeface="+mj-lt"/>
                <a:ea typeface="+mn-ea"/>
                <a:cs typeface="Arial" pitchFamily="34" charset="0"/>
              </a:rPr>
              <a:t>92806 PUTEAUX CEDEX</a:t>
            </a:r>
          </a:p>
          <a:p>
            <a:r>
              <a:rPr lang="fr-FR" sz="1400" b="0" kern="3000" spc="-40" baseline="0" dirty="0">
                <a:solidFill>
                  <a:schemeClr val="accent1"/>
                </a:solidFill>
                <a:latin typeface="+mj-lt"/>
                <a:ea typeface="+mn-ea"/>
                <a:cs typeface="Arial" pitchFamily="34" charset="0"/>
              </a:rPr>
              <a:t>TEL. : + 33 (0)1 49 07 57 00 - FAX : +33 (0)1 49 07 57 57</a:t>
            </a:r>
          </a:p>
          <a:p>
            <a:r>
              <a:rPr lang="fr-FR" sz="1400" b="0" kern="3000" spc="-40" baseline="0" dirty="0">
                <a:solidFill>
                  <a:schemeClr val="accent1"/>
                </a:solidFill>
                <a:latin typeface="+mj-lt"/>
                <a:ea typeface="+mn-ea"/>
                <a:cs typeface="Arial" pitchFamily="34" charset="0"/>
              </a:rPr>
              <a:t>EMAIL : INFO@EUROGROUPCONSULTING.FR</a:t>
            </a:r>
          </a:p>
          <a:p>
            <a:r>
              <a:rPr lang="fr-FR" sz="1400" b="0" kern="3000" spc="-40" baseline="0" dirty="0">
                <a:solidFill>
                  <a:schemeClr val="accent1"/>
                </a:solidFill>
                <a:latin typeface="+mj-lt"/>
                <a:ea typeface="+mn-ea"/>
                <a:cs typeface="Arial" pitchFamily="34" charset="0"/>
              </a:rPr>
              <a:t>WWW.EUROGROUPCONSULTING.FR</a:t>
            </a:r>
          </a:p>
        </p:txBody>
      </p:sp>
    </p:spTree>
    <p:extLst>
      <p:ext uri="{BB962C8B-B14F-4D97-AF65-F5344CB8AC3E}">
        <p14:creationId xmlns:p14="http://schemas.microsoft.com/office/powerpoint/2010/main" val="3308771530"/>
      </p:ext>
    </p:extLst>
  </p:cSld>
  <p:clrMapOvr>
    <a:masterClrMapping/>
  </p:clrMapOvr>
  <p:extLst>
    <p:ext uri="{DCECCB84-F9BA-43D5-87BE-67443E8EF086}">
      <p15:sldGuideLst xmlns:p15="http://schemas.microsoft.com/office/powerpoint/2012/main"/>
    </p:ext>
  </p:extLs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Guide 1/3">
    <p:spTree>
      <p:nvGrpSpPr>
        <p:cNvPr id="1" name=""/>
        <p:cNvGrpSpPr/>
        <p:nvPr/>
      </p:nvGrpSpPr>
      <p:grpSpPr>
        <a:xfrm>
          <a:off x="0" y="0"/>
          <a:ext cx="0" cy="0"/>
          <a:chOff x="0" y="0"/>
          <a:chExt cx="0" cy="0"/>
        </a:xfrm>
      </p:grpSpPr>
      <p:sp>
        <p:nvSpPr>
          <p:cNvPr id="8" name="TextBox 7"/>
          <p:cNvSpPr txBox="1"/>
          <p:nvPr userDrawn="1"/>
        </p:nvSpPr>
        <p:spPr>
          <a:xfrm>
            <a:off x="540641" y="888246"/>
            <a:ext cx="3817584" cy="840230"/>
          </a:xfrm>
          <a:prstGeom prst="rect">
            <a:avLst/>
          </a:prstGeom>
          <a:noFill/>
        </p:spPr>
        <p:txBody>
          <a:bodyPr wrap="square" rtlCol="0">
            <a:spAutoFit/>
          </a:bodyPr>
          <a:lstStyle/>
          <a:p>
            <a:pPr algn="just">
              <a:lnSpc>
                <a:spcPct val="90000"/>
              </a:lnSpc>
              <a:spcBef>
                <a:spcPts val="1000"/>
              </a:spcBef>
            </a:pPr>
            <a:r>
              <a:rPr lang="fr-FR" sz="900" kern="3000" dirty="0">
                <a:solidFill>
                  <a:schemeClr val="tx1"/>
                </a:solidFill>
                <a:latin typeface="Arial" panose="020B0604020202020204" pitchFamily="34" charset="0"/>
                <a:cs typeface="Arial" pitchFamily="34" charset="0"/>
              </a:rPr>
              <a:t>Nous vous recommandons de partir de cette présentation et de supprimer les slides dont vous ne vous servez pas plutôt que de partir d’une présentation vide et d’ajouter des dispositions. Ceci pour éviter d’avoir à recréer les slides </a:t>
            </a:r>
            <a:r>
              <a:rPr lang="fr-FR" sz="900" i="1" kern="3000" dirty="0">
                <a:solidFill>
                  <a:schemeClr val="tx1"/>
                </a:solidFill>
                <a:latin typeface="Arial" panose="020B0604020202020204" pitchFamily="34" charset="0"/>
                <a:cs typeface="Arial" pitchFamily="34" charset="0"/>
              </a:rPr>
              <a:t>Sommaire</a:t>
            </a:r>
            <a:r>
              <a:rPr lang="fr-FR" sz="900" kern="3000" dirty="0">
                <a:solidFill>
                  <a:schemeClr val="tx1"/>
                </a:solidFill>
                <a:latin typeface="Arial" panose="020B0604020202020204" pitchFamily="34" charset="0"/>
                <a:cs typeface="Arial" pitchFamily="34" charset="0"/>
              </a:rPr>
              <a:t> et ceux comportant des </a:t>
            </a:r>
            <a:r>
              <a:rPr lang="fr-FR" sz="900" i="1" kern="3000" dirty="0">
                <a:solidFill>
                  <a:schemeClr val="tx1"/>
                </a:solidFill>
                <a:latin typeface="Arial" panose="020B0604020202020204" pitchFamily="34" charset="0"/>
                <a:cs typeface="Arial" pitchFamily="34" charset="0"/>
              </a:rPr>
              <a:t>Graphs </a:t>
            </a:r>
            <a:r>
              <a:rPr lang="fr-FR" sz="900" i="0" kern="3000" dirty="0">
                <a:solidFill>
                  <a:schemeClr val="tx1"/>
                </a:solidFill>
                <a:latin typeface="Arial" panose="020B0604020202020204" pitchFamily="34" charset="0"/>
                <a:cs typeface="Arial" pitchFamily="34" charset="0"/>
              </a:rPr>
              <a:t>ou des </a:t>
            </a:r>
            <a:r>
              <a:rPr lang="fr-FR" sz="900" i="1" kern="3000" dirty="0">
                <a:solidFill>
                  <a:schemeClr val="tx1"/>
                </a:solidFill>
                <a:latin typeface="Arial" panose="020B0604020202020204" pitchFamily="34" charset="0"/>
                <a:cs typeface="Arial" pitchFamily="34" charset="0"/>
              </a:rPr>
              <a:t>Pictogrammes</a:t>
            </a:r>
            <a:r>
              <a:rPr lang="fr-FR" sz="900" kern="3000" dirty="0">
                <a:solidFill>
                  <a:schemeClr val="tx1"/>
                </a:solidFill>
                <a:latin typeface="Arial" panose="020B0604020202020204" pitchFamily="34" charset="0"/>
                <a:cs typeface="Arial" pitchFamily="34" charset="0"/>
              </a:rPr>
              <a:t> qui ne peuvent pas être entièrement recrées sous forme de disposition.</a:t>
            </a:r>
          </a:p>
        </p:txBody>
      </p:sp>
      <p:sp>
        <p:nvSpPr>
          <p:cNvPr id="9" name="TextBox 8"/>
          <p:cNvSpPr txBox="1"/>
          <p:nvPr userDrawn="1"/>
        </p:nvSpPr>
        <p:spPr>
          <a:xfrm>
            <a:off x="375140" y="689440"/>
            <a:ext cx="1952927" cy="216982"/>
          </a:xfrm>
          <a:prstGeom prst="rect">
            <a:avLst/>
          </a:prstGeom>
          <a:noFill/>
        </p:spPr>
        <p:txBody>
          <a:bodyPr wrap="square" rtlCol="0">
            <a:spAutoFit/>
          </a:bodyPr>
          <a:lstStyle/>
          <a:p>
            <a:pPr>
              <a:lnSpc>
                <a:spcPct val="90000"/>
              </a:lnSpc>
              <a:spcBef>
                <a:spcPts val="1000"/>
              </a:spcBef>
            </a:pPr>
            <a:r>
              <a:rPr lang="fr-FR" sz="900" b="1" kern="3000" dirty="0">
                <a:solidFill>
                  <a:schemeClr val="accent1"/>
                </a:solidFill>
                <a:latin typeface="Arial" panose="020B0604020202020204" pitchFamily="34" charset="0"/>
                <a:cs typeface="Arial" pitchFamily="34" charset="0"/>
              </a:rPr>
              <a:t>1. Prise en main</a:t>
            </a:r>
          </a:p>
        </p:txBody>
      </p:sp>
      <p:sp>
        <p:nvSpPr>
          <p:cNvPr id="10" name="TextBox 9"/>
          <p:cNvSpPr txBox="1"/>
          <p:nvPr userDrawn="1"/>
        </p:nvSpPr>
        <p:spPr>
          <a:xfrm>
            <a:off x="5948570" y="689440"/>
            <a:ext cx="1952927" cy="216982"/>
          </a:xfrm>
          <a:prstGeom prst="rect">
            <a:avLst/>
          </a:prstGeom>
          <a:noFill/>
        </p:spPr>
        <p:txBody>
          <a:bodyPr wrap="square" rtlCol="0">
            <a:spAutoFit/>
          </a:bodyPr>
          <a:lstStyle/>
          <a:p>
            <a:pPr>
              <a:lnSpc>
                <a:spcPct val="90000"/>
              </a:lnSpc>
              <a:spcBef>
                <a:spcPts val="1000"/>
              </a:spcBef>
            </a:pPr>
            <a:r>
              <a:rPr lang="fr-FR" sz="900" b="1" kern="3000" dirty="0">
                <a:solidFill>
                  <a:schemeClr val="accent1"/>
                </a:solidFill>
                <a:latin typeface="Arial" panose="020B0604020202020204" pitchFamily="34" charset="0"/>
                <a:cs typeface="Arial" pitchFamily="34" charset="0"/>
              </a:rPr>
              <a:t>4. Ajout de visuels</a:t>
            </a:r>
          </a:p>
        </p:txBody>
      </p:sp>
      <p:sp>
        <p:nvSpPr>
          <p:cNvPr id="11" name="TextBox 10"/>
          <p:cNvSpPr txBox="1"/>
          <p:nvPr userDrawn="1"/>
        </p:nvSpPr>
        <p:spPr>
          <a:xfrm>
            <a:off x="5948571" y="4341523"/>
            <a:ext cx="2659068" cy="216982"/>
          </a:xfrm>
          <a:prstGeom prst="rect">
            <a:avLst/>
          </a:prstGeom>
          <a:noFill/>
        </p:spPr>
        <p:txBody>
          <a:bodyPr wrap="square" rtlCol="0">
            <a:spAutoFit/>
          </a:bodyPr>
          <a:lstStyle/>
          <a:p>
            <a:pPr>
              <a:lnSpc>
                <a:spcPct val="90000"/>
              </a:lnSpc>
              <a:spcBef>
                <a:spcPts val="1000"/>
              </a:spcBef>
            </a:pPr>
            <a:r>
              <a:rPr lang="fr-FR" sz="900" b="1" kern="3000" dirty="0">
                <a:solidFill>
                  <a:schemeClr val="accent1"/>
                </a:solidFill>
                <a:latin typeface="Arial" panose="020B0604020202020204" pitchFamily="34" charset="0"/>
                <a:cs typeface="Arial" pitchFamily="34" charset="0"/>
              </a:rPr>
              <a:t>5. Utilisation de pictogrammes</a:t>
            </a:r>
          </a:p>
        </p:txBody>
      </p:sp>
      <p:sp>
        <p:nvSpPr>
          <p:cNvPr id="12" name="TextBox 11"/>
          <p:cNvSpPr txBox="1"/>
          <p:nvPr userDrawn="1"/>
        </p:nvSpPr>
        <p:spPr>
          <a:xfrm>
            <a:off x="5948570" y="5654439"/>
            <a:ext cx="5575062" cy="216982"/>
          </a:xfrm>
          <a:prstGeom prst="rect">
            <a:avLst/>
          </a:prstGeom>
          <a:noFill/>
        </p:spPr>
        <p:txBody>
          <a:bodyPr wrap="square" rtlCol="0">
            <a:spAutoFit/>
          </a:bodyPr>
          <a:lstStyle/>
          <a:p>
            <a:pPr>
              <a:lnSpc>
                <a:spcPct val="90000"/>
              </a:lnSpc>
              <a:spcBef>
                <a:spcPts val="1000"/>
              </a:spcBef>
            </a:pPr>
            <a:r>
              <a:rPr lang="fr-FR" sz="900" b="1" kern="3000" dirty="0">
                <a:solidFill>
                  <a:schemeClr val="accent1"/>
                </a:solidFill>
                <a:latin typeface="Arial" panose="020B0604020202020204" pitchFamily="34" charset="0"/>
                <a:cs typeface="Arial" pitchFamily="34" charset="0"/>
              </a:rPr>
              <a:t>6. Titres, sous-titres et exergues</a:t>
            </a:r>
          </a:p>
        </p:txBody>
      </p:sp>
      <p:sp>
        <p:nvSpPr>
          <p:cNvPr id="13" name="TextBox 12"/>
          <p:cNvSpPr txBox="1"/>
          <p:nvPr userDrawn="1"/>
        </p:nvSpPr>
        <p:spPr>
          <a:xfrm>
            <a:off x="375140" y="2108189"/>
            <a:ext cx="1952927" cy="216982"/>
          </a:xfrm>
          <a:prstGeom prst="rect">
            <a:avLst/>
          </a:prstGeom>
          <a:noFill/>
        </p:spPr>
        <p:txBody>
          <a:bodyPr wrap="square" rtlCol="0">
            <a:spAutoFit/>
          </a:bodyPr>
          <a:lstStyle/>
          <a:p>
            <a:pPr>
              <a:lnSpc>
                <a:spcPct val="90000"/>
              </a:lnSpc>
              <a:spcBef>
                <a:spcPts val="1000"/>
              </a:spcBef>
            </a:pPr>
            <a:r>
              <a:rPr lang="fr-FR" sz="900" b="1" kern="3000" dirty="0">
                <a:solidFill>
                  <a:schemeClr val="accent1"/>
                </a:solidFill>
                <a:latin typeface="Arial" panose="020B0604020202020204" pitchFamily="34" charset="0"/>
                <a:cs typeface="Arial" pitchFamily="34" charset="0"/>
              </a:rPr>
              <a:t>2. Dispositions</a:t>
            </a:r>
          </a:p>
        </p:txBody>
      </p:sp>
      <p:sp>
        <p:nvSpPr>
          <p:cNvPr id="14" name="TextBox 13"/>
          <p:cNvSpPr txBox="1"/>
          <p:nvPr userDrawn="1"/>
        </p:nvSpPr>
        <p:spPr>
          <a:xfrm>
            <a:off x="540641" y="2325172"/>
            <a:ext cx="3817584" cy="466281"/>
          </a:xfrm>
          <a:prstGeom prst="rect">
            <a:avLst/>
          </a:prstGeom>
          <a:noFill/>
        </p:spPr>
        <p:txBody>
          <a:bodyPr wrap="square" rtlCol="0">
            <a:spAutoFit/>
          </a:bodyPr>
          <a:lstStyle/>
          <a:p>
            <a:pPr algn="just">
              <a:lnSpc>
                <a:spcPct val="90000"/>
              </a:lnSpc>
              <a:spcBef>
                <a:spcPts val="1000"/>
              </a:spcBef>
            </a:pPr>
            <a:r>
              <a:rPr lang="fr-FR" sz="900" kern="3000" dirty="0">
                <a:solidFill>
                  <a:schemeClr val="tx1"/>
                </a:solidFill>
                <a:latin typeface="Arial" panose="020B0604020202020204" pitchFamily="34" charset="0"/>
                <a:cs typeface="Arial" pitchFamily="34" charset="0"/>
              </a:rPr>
              <a:t>30 dispositions sont utilisables et entièrement modifiables, se référer au slide suivant pour les visualiser, ou cliquer sur « Nouveau Slide » pour choisir une disposition et l’insérer.</a:t>
            </a:r>
          </a:p>
        </p:txBody>
      </p:sp>
      <p:sp>
        <p:nvSpPr>
          <p:cNvPr id="15" name="TextBox 14"/>
          <p:cNvSpPr txBox="1"/>
          <p:nvPr userDrawn="1"/>
        </p:nvSpPr>
        <p:spPr>
          <a:xfrm>
            <a:off x="375140" y="3046515"/>
            <a:ext cx="2283930" cy="216982"/>
          </a:xfrm>
          <a:prstGeom prst="rect">
            <a:avLst/>
          </a:prstGeom>
          <a:noFill/>
        </p:spPr>
        <p:txBody>
          <a:bodyPr wrap="square" rtlCol="0">
            <a:spAutoFit/>
          </a:bodyPr>
          <a:lstStyle/>
          <a:p>
            <a:pPr>
              <a:lnSpc>
                <a:spcPct val="90000"/>
              </a:lnSpc>
              <a:spcBef>
                <a:spcPts val="1000"/>
              </a:spcBef>
            </a:pPr>
            <a:r>
              <a:rPr lang="fr-FR" sz="900" b="1" kern="3000" dirty="0">
                <a:solidFill>
                  <a:schemeClr val="accent1"/>
                </a:solidFill>
                <a:latin typeface="Arial" panose="020B0604020202020204" pitchFamily="34" charset="0"/>
                <a:cs typeface="Arial" pitchFamily="34" charset="0"/>
              </a:rPr>
              <a:t>3. Remplissage de contenu</a:t>
            </a:r>
          </a:p>
        </p:txBody>
      </p:sp>
      <p:sp>
        <p:nvSpPr>
          <p:cNvPr id="16" name="TextBox 15"/>
          <p:cNvSpPr txBox="1"/>
          <p:nvPr userDrawn="1"/>
        </p:nvSpPr>
        <p:spPr>
          <a:xfrm>
            <a:off x="540641" y="3263497"/>
            <a:ext cx="3817584" cy="590931"/>
          </a:xfrm>
          <a:prstGeom prst="rect">
            <a:avLst/>
          </a:prstGeom>
          <a:noFill/>
        </p:spPr>
        <p:txBody>
          <a:bodyPr wrap="square" rtlCol="0">
            <a:spAutoFit/>
          </a:bodyPr>
          <a:lstStyle/>
          <a:p>
            <a:pPr algn="just">
              <a:lnSpc>
                <a:spcPct val="90000"/>
              </a:lnSpc>
              <a:spcBef>
                <a:spcPts val="1000"/>
              </a:spcBef>
            </a:pPr>
            <a:r>
              <a:rPr lang="fr-FR" sz="900" kern="3000" dirty="0">
                <a:solidFill>
                  <a:schemeClr val="tx1"/>
                </a:solidFill>
                <a:latin typeface="Arial" panose="020B0604020202020204" pitchFamily="34" charset="0"/>
                <a:cs typeface="Arial" pitchFamily="34" charset="0"/>
              </a:rPr>
              <a:t>Chaque disposition est pré-remplie par du texte afin de visualiser un exemple d’information. </a:t>
            </a:r>
            <a:r>
              <a:rPr lang="fr-FR" sz="900" b="1" kern="3000" dirty="0">
                <a:solidFill>
                  <a:schemeClr val="tx1"/>
                </a:solidFill>
                <a:latin typeface="Arial" panose="020B0604020202020204" pitchFamily="34" charset="0"/>
                <a:cs typeface="Arial" pitchFamily="34" charset="0"/>
              </a:rPr>
              <a:t>Attention à remplir chaque </a:t>
            </a:r>
            <a:r>
              <a:rPr lang="fr-FR" sz="900" b="1" i="1" kern="3000" dirty="0">
                <a:solidFill>
                  <a:schemeClr val="tx1"/>
                </a:solidFill>
                <a:latin typeface="Arial" panose="020B0604020202020204" pitchFamily="34" charset="0"/>
                <a:cs typeface="Arial" pitchFamily="34" charset="0"/>
              </a:rPr>
              <a:t>Espace Réservé</a:t>
            </a:r>
            <a:r>
              <a:rPr lang="fr-FR" sz="900" kern="3000" dirty="0">
                <a:solidFill>
                  <a:schemeClr val="tx1"/>
                </a:solidFill>
                <a:latin typeface="Arial" panose="020B0604020202020204" pitchFamily="34" charset="0"/>
                <a:cs typeface="Arial" pitchFamily="34" charset="0"/>
              </a:rPr>
              <a:t> </a:t>
            </a:r>
            <a:r>
              <a:rPr lang="fr-FR" sz="900" i="1" kern="3000" dirty="0">
                <a:solidFill>
                  <a:schemeClr val="tx1"/>
                </a:solidFill>
                <a:latin typeface="Arial" panose="020B0604020202020204" pitchFamily="34" charset="0"/>
                <a:cs typeface="Arial" pitchFamily="34" charset="0"/>
              </a:rPr>
              <a:t>(placeholder). Le texte pré rempli n’apparaîtra pas à l’impression ni à l’export PDF.</a:t>
            </a:r>
          </a:p>
        </p:txBody>
      </p:sp>
      <p:pic>
        <p:nvPicPr>
          <p:cNvPr id="17" name="Picture 16"/>
          <p:cNvPicPr>
            <a:picLocks noChangeAspect="1"/>
          </p:cNvPicPr>
          <p:nvPr userDrawn="1"/>
        </p:nvPicPr>
        <p:blipFill>
          <a:blip r:embed="rId2" cstate="print"/>
          <a:stretch>
            <a:fillRect/>
          </a:stretch>
        </p:blipFill>
        <p:spPr>
          <a:xfrm>
            <a:off x="581963" y="3896459"/>
            <a:ext cx="1870283" cy="1381876"/>
          </a:xfrm>
          <a:prstGeom prst="rect">
            <a:avLst/>
          </a:prstGeom>
          <a:ln>
            <a:solidFill>
              <a:schemeClr val="tx1">
                <a:lumMod val="10000"/>
                <a:lumOff val="90000"/>
              </a:schemeClr>
            </a:solidFill>
          </a:ln>
        </p:spPr>
      </p:pic>
      <p:sp>
        <p:nvSpPr>
          <p:cNvPr id="18" name="TextBox 17"/>
          <p:cNvSpPr txBox="1"/>
          <p:nvPr userDrawn="1"/>
        </p:nvSpPr>
        <p:spPr>
          <a:xfrm>
            <a:off x="2509526" y="3896459"/>
            <a:ext cx="2058337" cy="1969257"/>
          </a:xfrm>
          <a:prstGeom prst="rect">
            <a:avLst/>
          </a:prstGeom>
          <a:noFill/>
        </p:spPr>
        <p:txBody>
          <a:bodyPr wrap="square" rtlCol="0">
            <a:spAutoFit/>
          </a:bodyPr>
          <a:lstStyle/>
          <a:p>
            <a:pPr>
              <a:lnSpc>
                <a:spcPct val="90000"/>
              </a:lnSpc>
              <a:spcBef>
                <a:spcPts val="1000"/>
              </a:spcBef>
            </a:pPr>
            <a:r>
              <a:rPr lang="fr-FR" sz="900" kern="3000" dirty="0">
                <a:solidFill>
                  <a:schemeClr val="tx1"/>
                </a:solidFill>
                <a:latin typeface="Arial" panose="020B0604020202020204" pitchFamily="34" charset="0"/>
                <a:cs typeface="Arial" pitchFamily="34" charset="0"/>
              </a:rPr>
              <a:t>Exemple : </a:t>
            </a:r>
            <a:br>
              <a:rPr lang="fr-FR" sz="900" i="1" kern="3000" dirty="0">
                <a:solidFill>
                  <a:schemeClr val="tx1"/>
                </a:solidFill>
                <a:latin typeface="Arial" panose="020B0604020202020204" pitchFamily="34" charset="0"/>
                <a:cs typeface="Arial" pitchFamily="34" charset="0"/>
              </a:rPr>
            </a:br>
            <a:r>
              <a:rPr lang="fr-FR" sz="900" i="1" kern="3000" dirty="0">
                <a:solidFill>
                  <a:schemeClr val="tx1"/>
                </a:solidFill>
                <a:latin typeface="Arial" panose="020B0604020202020204" pitchFamily="34" charset="0"/>
                <a:cs typeface="Arial" pitchFamily="34" charset="0"/>
              </a:rPr>
              <a:t>Ici, vous devez cliquer sur le cercle afin d’éditer le chiffre par le caractère de votre choix. </a:t>
            </a:r>
          </a:p>
          <a:p>
            <a:pPr>
              <a:lnSpc>
                <a:spcPct val="90000"/>
              </a:lnSpc>
              <a:spcBef>
                <a:spcPts val="1000"/>
              </a:spcBef>
            </a:pPr>
            <a:r>
              <a:rPr lang="fr-FR" sz="900" i="1" kern="3000" dirty="0">
                <a:solidFill>
                  <a:schemeClr val="tx1"/>
                </a:solidFill>
                <a:latin typeface="Arial" panose="020B0604020202020204" pitchFamily="34" charset="0"/>
                <a:cs typeface="Arial" pitchFamily="34" charset="0"/>
              </a:rPr>
              <a:t>Vous devez également cliquer sur la zone de texte, qui disparaîtra aussitôt pour vous laisser la remplir par votre contenu.</a:t>
            </a:r>
          </a:p>
          <a:p>
            <a:pPr>
              <a:lnSpc>
                <a:spcPct val="90000"/>
              </a:lnSpc>
              <a:spcBef>
                <a:spcPts val="1000"/>
              </a:spcBef>
            </a:pPr>
            <a:r>
              <a:rPr lang="fr-FR" sz="900" i="1" kern="3000" dirty="0">
                <a:solidFill>
                  <a:schemeClr val="tx1"/>
                </a:solidFill>
                <a:latin typeface="Arial" panose="020B0604020202020204" pitchFamily="34" charset="0"/>
                <a:cs typeface="Arial" pitchFamily="34" charset="0"/>
              </a:rPr>
              <a:t>Une fois le contenu rempli, les pointillés autour des Espaces Réservés disparaissent, vous confirmant que vous avez bien inséré du contenu.</a:t>
            </a:r>
          </a:p>
        </p:txBody>
      </p:sp>
      <p:pic>
        <p:nvPicPr>
          <p:cNvPr id="19" name="Picture 18"/>
          <p:cNvPicPr>
            <a:picLocks noChangeAspect="1"/>
          </p:cNvPicPr>
          <p:nvPr userDrawn="1"/>
        </p:nvPicPr>
        <p:blipFill rotWithShape="1">
          <a:blip r:embed="rId3" cstate="print"/>
          <a:srcRect r="51330" b="9566"/>
          <a:stretch/>
        </p:blipFill>
        <p:spPr>
          <a:xfrm>
            <a:off x="581961" y="5345442"/>
            <a:ext cx="1870283" cy="1306371"/>
          </a:xfrm>
          <a:prstGeom prst="rect">
            <a:avLst/>
          </a:prstGeom>
          <a:ln>
            <a:solidFill>
              <a:schemeClr val="tx1">
                <a:lumMod val="10000"/>
                <a:lumOff val="90000"/>
              </a:schemeClr>
            </a:solidFill>
          </a:ln>
        </p:spPr>
      </p:pic>
      <p:cxnSp>
        <p:nvCxnSpPr>
          <p:cNvPr id="20" name="Straight Arrow Connector 19"/>
          <p:cNvCxnSpPr/>
          <p:nvPr userDrawn="1"/>
        </p:nvCxnSpPr>
        <p:spPr>
          <a:xfrm flipH="1" flipV="1">
            <a:off x="1951894" y="5782360"/>
            <a:ext cx="596048" cy="3511"/>
          </a:xfrm>
          <a:prstGeom prst="straightConnector1">
            <a:avLst/>
          </a:prstGeom>
          <a:ln>
            <a:solidFill>
              <a:schemeClr val="tx2">
                <a:lumMod val="75000"/>
                <a:lumOff val="2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21" name="Straight Arrow Connector 20"/>
          <p:cNvCxnSpPr/>
          <p:nvPr userDrawn="1"/>
        </p:nvCxnSpPr>
        <p:spPr>
          <a:xfrm flipH="1" flipV="1">
            <a:off x="2328067" y="5205821"/>
            <a:ext cx="219874" cy="576539"/>
          </a:xfrm>
          <a:prstGeom prst="straightConnector1">
            <a:avLst/>
          </a:prstGeom>
          <a:ln>
            <a:solidFill>
              <a:schemeClr val="tx2">
                <a:lumMod val="75000"/>
                <a:lumOff val="2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22" name="TextBox 21"/>
          <p:cNvSpPr txBox="1"/>
          <p:nvPr userDrawn="1"/>
        </p:nvSpPr>
        <p:spPr>
          <a:xfrm>
            <a:off x="6103037" y="888246"/>
            <a:ext cx="3272098" cy="341632"/>
          </a:xfrm>
          <a:prstGeom prst="rect">
            <a:avLst/>
          </a:prstGeom>
          <a:noFill/>
        </p:spPr>
        <p:txBody>
          <a:bodyPr wrap="square" rtlCol="0">
            <a:spAutoFit/>
          </a:bodyPr>
          <a:lstStyle/>
          <a:p>
            <a:pPr algn="just">
              <a:lnSpc>
                <a:spcPct val="90000"/>
              </a:lnSpc>
              <a:spcBef>
                <a:spcPts val="1000"/>
              </a:spcBef>
            </a:pPr>
            <a:r>
              <a:rPr lang="fr-FR" sz="900" kern="3000" dirty="0">
                <a:solidFill>
                  <a:schemeClr val="tx1"/>
                </a:solidFill>
                <a:latin typeface="Arial" panose="020B0604020202020204" pitchFamily="34" charset="0"/>
                <a:cs typeface="Arial" pitchFamily="34" charset="0"/>
              </a:rPr>
              <a:t>Pour ajouter un visuel dans un Espace Réservé, il vous suffit de cliquer sur l’icône Image.</a:t>
            </a:r>
          </a:p>
        </p:txBody>
      </p:sp>
      <p:sp>
        <p:nvSpPr>
          <p:cNvPr id="23" name="Rectangle 22"/>
          <p:cNvSpPr/>
          <p:nvPr userDrawn="1"/>
        </p:nvSpPr>
        <p:spPr>
          <a:xfrm>
            <a:off x="531444" y="3869396"/>
            <a:ext cx="835485" cy="215444"/>
          </a:xfrm>
          <a:prstGeom prst="rect">
            <a:avLst/>
          </a:prstGeom>
        </p:spPr>
        <p:txBody>
          <a:bodyPr wrap="none">
            <a:spAutoFit/>
          </a:bodyPr>
          <a:lstStyle/>
          <a:p>
            <a:r>
              <a:rPr lang="fr-FR" sz="800" b="1" kern="3000" dirty="0">
                <a:solidFill>
                  <a:schemeClr val="tx1"/>
                </a:solidFill>
                <a:latin typeface="Arial" panose="020B0604020202020204" pitchFamily="34" charset="0"/>
                <a:cs typeface="Arial" pitchFamily="34" charset="0"/>
              </a:rPr>
              <a:t>Avant édition</a:t>
            </a:r>
            <a:endParaRPr lang="fr-FR" sz="1600" b="1" dirty="0">
              <a:solidFill>
                <a:schemeClr val="tx1"/>
              </a:solidFill>
            </a:endParaRPr>
          </a:p>
        </p:txBody>
      </p:sp>
      <p:sp>
        <p:nvSpPr>
          <p:cNvPr id="24" name="Rectangle 23"/>
          <p:cNvSpPr/>
          <p:nvPr userDrawn="1"/>
        </p:nvSpPr>
        <p:spPr>
          <a:xfrm>
            <a:off x="531444" y="6443625"/>
            <a:ext cx="841897" cy="215444"/>
          </a:xfrm>
          <a:prstGeom prst="rect">
            <a:avLst/>
          </a:prstGeom>
        </p:spPr>
        <p:txBody>
          <a:bodyPr wrap="none">
            <a:spAutoFit/>
          </a:bodyPr>
          <a:lstStyle/>
          <a:p>
            <a:r>
              <a:rPr lang="fr-FR" sz="800" b="1" kern="3000" dirty="0">
                <a:solidFill>
                  <a:schemeClr val="tx1"/>
                </a:solidFill>
                <a:latin typeface="Arial" panose="020B0604020202020204" pitchFamily="34" charset="0"/>
                <a:cs typeface="Arial" pitchFamily="34" charset="0"/>
              </a:rPr>
              <a:t>Après édition</a:t>
            </a:r>
            <a:endParaRPr lang="fr-FR" sz="1600" b="1" dirty="0">
              <a:solidFill>
                <a:schemeClr val="tx1"/>
              </a:solidFill>
            </a:endParaRPr>
          </a:p>
        </p:txBody>
      </p:sp>
      <p:pic>
        <p:nvPicPr>
          <p:cNvPr id="25" name="Picture 24"/>
          <p:cNvPicPr>
            <a:picLocks noChangeAspect="1"/>
          </p:cNvPicPr>
          <p:nvPr userDrawn="1"/>
        </p:nvPicPr>
        <p:blipFill rotWithShape="1">
          <a:blip r:embed="rId4" cstate="print"/>
          <a:srcRect r="21801"/>
          <a:stretch/>
        </p:blipFill>
        <p:spPr>
          <a:xfrm>
            <a:off x="6136140" y="1247829"/>
            <a:ext cx="1164897" cy="1080000"/>
          </a:xfrm>
          <a:prstGeom prst="rect">
            <a:avLst/>
          </a:prstGeom>
          <a:ln>
            <a:solidFill>
              <a:schemeClr val="tx1">
                <a:lumMod val="10000"/>
                <a:lumOff val="90000"/>
              </a:schemeClr>
            </a:solidFill>
          </a:ln>
        </p:spPr>
      </p:pic>
      <p:pic>
        <p:nvPicPr>
          <p:cNvPr id="26" name="Picture 25"/>
          <p:cNvPicPr>
            <a:picLocks noChangeAspect="1"/>
          </p:cNvPicPr>
          <p:nvPr userDrawn="1"/>
        </p:nvPicPr>
        <p:blipFill>
          <a:blip r:embed="rId5" cstate="print"/>
          <a:stretch>
            <a:fillRect/>
          </a:stretch>
        </p:blipFill>
        <p:spPr>
          <a:xfrm>
            <a:off x="7901497" y="1247829"/>
            <a:ext cx="1641991" cy="1080000"/>
          </a:xfrm>
          <a:prstGeom prst="rect">
            <a:avLst/>
          </a:prstGeom>
          <a:ln>
            <a:solidFill>
              <a:schemeClr val="tx1">
                <a:lumMod val="10000"/>
                <a:lumOff val="90000"/>
              </a:schemeClr>
            </a:solidFill>
          </a:ln>
        </p:spPr>
      </p:pic>
      <p:pic>
        <p:nvPicPr>
          <p:cNvPr id="27" name="Picture 26"/>
          <p:cNvPicPr>
            <a:picLocks noChangeAspect="1"/>
          </p:cNvPicPr>
          <p:nvPr userDrawn="1"/>
        </p:nvPicPr>
        <p:blipFill>
          <a:blip r:embed="rId6" cstate="print"/>
          <a:stretch>
            <a:fillRect/>
          </a:stretch>
        </p:blipFill>
        <p:spPr>
          <a:xfrm>
            <a:off x="10145463" y="1229878"/>
            <a:ext cx="1211730" cy="1080000"/>
          </a:xfrm>
          <a:prstGeom prst="rect">
            <a:avLst/>
          </a:prstGeom>
          <a:ln>
            <a:solidFill>
              <a:schemeClr val="tx1">
                <a:lumMod val="10000"/>
                <a:lumOff val="90000"/>
              </a:schemeClr>
            </a:solidFill>
          </a:ln>
        </p:spPr>
      </p:pic>
      <p:cxnSp>
        <p:nvCxnSpPr>
          <p:cNvPr id="28" name="Straight Arrow Connector 27"/>
          <p:cNvCxnSpPr/>
          <p:nvPr userDrawn="1"/>
        </p:nvCxnSpPr>
        <p:spPr>
          <a:xfrm>
            <a:off x="7403469" y="1769878"/>
            <a:ext cx="375138" cy="0"/>
          </a:xfrm>
          <a:prstGeom prst="straightConnector1">
            <a:avLst/>
          </a:prstGeom>
          <a:ln>
            <a:solidFill>
              <a:schemeClr val="tx2">
                <a:lumMod val="75000"/>
                <a:lumOff val="2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29" name="Straight Arrow Connector 28"/>
          <p:cNvCxnSpPr/>
          <p:nvPr userDrawn="1"/>
        </p:nvCxnSpPr>
        <p:spPr>
          <a:xfrm>
            <a:off x="9654299" y="1769878"/>
            <a:ext cx="375138" cy="0"/>
          </a:xfrm>
          <a:prstGeom prst="straightConnector1">
            <a:avLst/>
          </a:prstGeom>
          <a:ln>
            <a:solidFill>
              <a:schemeClr val="tx2">
                <a:lumMod val="75000"/>
                <a:lumOff val="2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30" name="Rectangle 29"/>
          <p:cNvSpPr/>
          <p:nvPr userDrawn="1"/>
        </p:nvSpPr>
        <p:spPr>
          <a:xfrm>
            <a:off x="6158177" y="2352979"/>
            <a:ext cx="1120820" cy="230832"/>
          </a:xfrm>
          <a:prstGeom prst="rect">
            <a:avLst/>
          </a:prstGeom>
        </p:spPr>
        <p:txBody>
          <a:bodyPr wrap="none">
            <a:spAutoFit/>
          </a:bodyPr>
          <a:lstStyle/>
          <a:p>
            <a:pPr algn="ctr"/>
            <a:r>
              <a:rPr lang="fr-FR" sz="900" i="1" kern="3000" dirty="0">
                <a:solidFill>
                  <a:schemeClr val="tx1"/>
                </a:solidFill>
                <a:latin typeface="Arial" panose="020B0604020202020204" pitchFamily="34" charset="0"/>
                <a:cs typeface="Arial" pitchFamily="34" charset="0"/>
              </a:rPr>
              <a:t>Cliquez sur l’icône</a:t>
            </a:r>
            <a:endParaRPr lang="fr-FR" sz="1800" dirty="0">
              <a:solidFill>
                <a:schemeClr val="tx1"/>
              </a:solidFill>
            </a:endParaRPr>
          </a:p>
        </p:txBody>
      </p:sp>
      <p:sp>
        <p:nvSpPr>
          <p:cNvPr id="31" name="Rectangle 30"/>
          <p:cNvSpPr/>
          <p:nvPr userDrawn="1"/>
        </p:nvSpPr>
        <p:spPr>
          <a:xfrm>
            <a:off x="8033846" y="2352979"/>
            <a:ext cx="1377300" cy="230832"/>
          </a:xfrm>
          <a:prstGeom prst="rect">
            <a:avLst/>
          </a:prstGeom>
        </p:spPr>
        <p:txBody>
          <a:bodyPr wrap="none">
            <a:spAutoFit/>
          </a:bodyPr>
          <a:lstStyle/>
          <a:p>
            <a:pPr algn="ctr"/>
            <a:r>
              <a:rPr lang="fr-FR" sz="900" i="1" kern="3000" dirty="0">
                <a:solidFill>
                  <a:schemeClr val="tx1"/>
                </a:solidFill>
                <a:latin typeface="Arial" panose="020B0604020202020204" pitchFamily="34" charset="0"/>
                <a:cs typeface="Arial" pitchFamily="34" charset="0"/>
              </a:rPr>
              <a:t>Choisissez votre image</a:t>
            </a:r>
            <a:endParaRPr lang="fr-FR" sz="1800" dirty="0">
              <a:solidFill>
                <a:schemeClr val="tx1"/>
              </a:solidFill>
            </a:endParaRPr>
          </a:p>
        </p:txBody>
      </p:sp>
      <p:sp>
        <p:nvSpPr>
          <p:cNvPr id="32" name="Rectangle 31"/>
          <p:cNvSpPr/>
          <p:nvPr userDrawn="1"/>
        </p:nvSpPr>
        <p:spPr>
          <a:xfrm>
            <a:off x="9960920" y="2352979"/>
            <a:ext cx="1614545" cy="313932"/>
          </a:xfrm>
          <a:prstGeom prst="rect">
            <a:avLst/>
          </a:prstGeom>
        </p:spPr>
        <p:txBody>
          <a:bodyPr wrap="none">
            <a:spAutoFit/>
          </a:bodyPr>
          <a:lstStyle/>
          <a:p>
            <a:pPr algn="ctr">
              <a:lnSpc>
                <a:spcPct val="80000"/>
              </a:lnSpc>
            </a:pPr>
            <a:r>
              <a:rPr lang="fr-FR" sz="900" i="1" kern="3000" dirty="0">
                <a:solidFill>
                  <a:schemeClr val="tx1"/>
                </a:solidFill>
                <a:latin typeface="Arial" panose="020B0604020202020204" pitchFamily="34" charset="0"/>
                <a:cs typeface="Arial" pitchFamily="34" charset="0"/>
              </a:rPr>
              <a:t>Votre image prend la forme </a:t>
            </a:r>
            <a:br>
              <a:rPr lang="fr-FR" sz="900" i="1" kern="3000" dirty="0">
                <a:solidFill>
                  <a:schemeClr val="tx1"/>
                </a:solidFill>
                <a:latin typeface="Arial" panose="020B0604020202020204" pitchFamily="34" charset="0"/>
                <a:cs typeface="Arial" pitchFamily="34" charset="0"/>
              </a:rPr>
            </a:br>
            <a:r>
              <a:rPr lang="fr-FR" sz="900" i="1" kern="3000" dirty="0">
                <a:solidFill>
                  <a:schemeClr val="tx1"/>
                </a:solidFill>
                <a:latin typeface="Arial" panose="020B0604020202020204" pitchFamily="34" charset="0"/>
                <a:cs typeface="Arial" pitchFamily="34" charset="0"/>
              </a:rPr>
              <a:t>réservée</a:t>
            </a:r>
            <a:endParaRPr lang="fr-FR" sz="1800" dirty="0">
              <a:solidFill>
                <a:schemeClr val="tx1"/>
              </a:solidFill>
            </a:endParaRPr>
          </a:p>
        </p:txBody>
      </p:sp>
      <p:cxnSp>
        <p:nvCxnSpPr>
          <p:cNvPr id="33" name="Straight Arrow Connector 32"/>
          <p:cNvCxnSpPr/>
          <p:nvPr userDrawn="1"/>
        </p:nvCxnSpPr>
        <p:spPr>
          <a:xfrm>
            <a:off x="10790748" y="2644590"/>
            <a:ext cx="0" cy="161365"/>
          </a:xfrm>
          <a:prstGeom prst="straightConnector1">
            <a:avLst/>
          </a:prstGeom>
          <a:ln>
            <a:solidFill>
              <a:schemeClr val="tx2">
                <a:lumMod val="75000"/>
                <a:lumOff val="25000"/>
              </a:schemeClr>
            </a:solidFill>
            <a:tailEnd type="triangle"/>
          </a:ln>
        </p:spPr>
        <p:style>
          <a:lnRef idx="1">
            <a:schemeClr val="accent1"/>
          </a:lnRef>
          <a:fillRef idx="0">
            <a:schemeClr val="accent1"/>
          </a:fillRef>
          <a:effectRef idx="0">
            <a:schemeClr val="accent1"/>
          </a:effectRef>
          <a:fontRef idx="minor">
            <a:schemeClr val="tx1"/>
          </a:fontRef>
        </p:style>
      </p:cxnSp>
      <p:pic>
        <p:nvPicPr>
          <p:cNvPr id="34" name="Picture 33"/>
          <p:cNvPicPr>
            <a:picLocks noChangeAspect="1"/>
          </p:cNvPicPr>
          <p:nvPr userDrawn="1"/>
        </p:nvPicPr>
        <p:blipFill>
          <a:blip r:embed="rId7" cstate="print"/>
          <a:stretch>
            <a:fillRect/>
          </a:stretch>
        </p:blipFill>
        <p:spPr>
          <a:xfrm>
            <a:off x="9893861" y="2834335"/>
            <a:ext cx="1793775" cy="1075268"/>
          </a:xfrm>
          <a:prstGeom prst="rect">
            <a:avLst/>
          </a:prstGeom>
          <a:ln>
            <a:solidFill>
              <a:schemeClr val="tx1">
                <a:lumMod val="10000"/>
                <a:lumOff val="90000"/>
              </a:schemeClr>
            </a:solidFill>
          </a:ln>
        </p:spPr>
      </p:pic>
      <p:sp>
        <p:nvSpPr>
          <p:cNvPr id="35" name="Rectangle 34"/>
          <p:cNvSpPr/>
          <p:nvPr userDrawn="1"/>
        </p:nvSpPr>
        <p:spPr>
          <a:xfrm>
            <a:off x="9675596" y="3901482"/>
            <a:ext cx="2185214" cy="313932"/>
          </a:xfrm>
          <a:prstGeom prst="rect">
            <a:avLst/>
          </a:prstGeom>
        </p:spPr>
        <p:txBody>
          <a:bodyPr wrap="none">
            <a:spAutoFit/>
          </a:bodyPr>
          <a:lstStyle/>
          <a:p>
            <a:pPr algn="ctr">
              <a:lnSpc>
                <a:spcPct val="80000"/>
              </a:lnSpc>
            </a:pPr>
            <a:r>
              <a:rPr lang="fr-FR" sz="900" i="1" kern="3000" dirty="0">
                <a:solidFill>
                  <a:schemeClr val="tx1"/>
                </a:solidFill>
                <a:latin typeface="Arial" panose="020B0604020202020204" pitchFamily="34" charset="0"/>
                <a:cs typeface="Arial" pitchFamily="34" charset="0"/>
              </a:rPr>
              <a:t>Vous pouvez toujours recadrer l’image </a:t>
            </a:r>
            <a:br>
              <a:rPr lang="fr-FR" sz="900" i="1" kern="3000" dirty="0">
                <a:solidFill>
                  <a:schemeClr val="tx1"/>
                </a:solidFill>
                <a:latin typeface="Arial" panose="020B0604020202020204" pitchFamily="34" charset="0"/>
                <a:cs typeface="Arial" pitchFamily="34" charset="0"/>
              </a:rPr>
            </a:br>
            <a:r>
              <a:rPr lang="fr-FR" sz="900" i="1" kern="3000" dirty="0">
                <a:solidFill>
                  <a:schemeClr val="tx1"/>
                </a:solidFill>
                <a:latin typeface="Arial" panose="020B0604020202020204" pitchFamily="34" charset="0"/>
                <a:cs typeface="Arial" pitchFamily="34" charset="0"/>
              </a:rPr>
              <a:t>en utilisant la fonction « Crop »</a:t>
            </a:r>
          </a:p>
        </p:txBody>
      </p:sp>
      <p:cxnSp>
        <p:nvCxnSpPr>
          <p:cNvPr id="36" name="Straight Arrow Connector 35"/>
          <p:cNvCxnSpPr/>
          <p:nvPr userDrawn="1"/>
        </p:nvCxnSpPr>
        <p:spPr>
          <a:xfrm flipH="1">
            <a:off x="8956832" y="3371969"/>
            <a:ext cx="695153" cy="0"/>
          </a:xfrm>
          <a:prstGeom prst="straightConnector1">
            <a:avLst/>
          </a:prstGeom>
          <a:ln>
            <a:solidFill>
              <a:schemeClr val="tx2">
                <a:lumMod val="75000"/>
                <a:lumOff val="25000"/>
              </a:schemeClr>
            </a:solidFill>
            <a:tailEnd type="triangle"/>
          </a:ln>
        </p:spPr>
        <p:style>
          <a:lnRef idx="1">
            <a:schemeClr val="accent1"/>
          </a:lnRef>
          <a:fillRef idx="0">
            <a:schemeClr val="accent1"/>
          </a:fillRef>
          <a:effectRef idx="0">
            <a:schemeClr val="accent1"/>
          </a:effectRef>
          <a:fontRef idx="minor">
            <a:schemeClr val="tx1"/>
          </a:fontRef>
        </p:style>
      </p:cxnSp>
      <p:pic>
        <p:nvPicPr>
          <p:cNvPr id="37" name="Picture 36"/>
          <p:cNvPicPr>
            <a:picLocks noChangeAspect="1"/>
          </p:cNvPicPr>
          <p:nvPr userDrawn="1"/>
        </p:nvPicPr>
        <p:blipFill>
          <a:blip r:embed="rId8" cstate="print"/>
          <a:stretch>
            <a:fillRect/>
          </a:stretch>
        </p:blipFill>
        <p:spPr>
          <a:xfrm>
            <a:off x="7436569" y="2840502"/>
            <a:ext cx="1266678" cy="1080000"/>
          </a:xfrm>
          <a:prstGeom prst="rect">
            <a:avLst/>
          </a:prstGeom>
          <a:ln>
            <a:solidFill>
              <a:schemeClr val="tx1">
                <a:lumMod val="10000"/>
                <a:lumOff val="90000"/>
              </a:schemeClr>
            </a:solidFill>
          </a:ln>
        </p:spPr>
      </p:pic>
      <p:sp>
        <p:nvSpPr>
          <p:cNvPr id="38" name="Rectangle 37"/>
          <p:cNvSpPr/>
          <p:nvPr userDrawn="1"/>
        </p:nvSpPr>
        <p:spPr>
          <a:xfrm>
            <a:off x="6978247" y="3901482"/>
            <a:ext cx="2185214" cy="313932"/>
          </a:xfrm>
          <a:prstGeom prst="rect">
            <a:avLst/>
          </a:prstGeom>
        </p:spPr>
        <p:txBody>
          <a:bodyPr wrap="none">
            <a:spAutoFit/>
          </a:bodyPr>
          <a:lstStyle/>
          <a:p>
            <a:pPr algn="ctr">
              <a:lnSpc>
                <a:spcPct val="80000"/>
              </a:lnSpc>
            </a:pPr>
            <a:r>
              <a:rPr lang="fr-FR" sz="900" i="1" kern="3000" dirty="0">
                <a:solidFill>
                  <a:schemeClr val="tx1"/>
                </a:solidFill>
                <a:latin typeface="Arial" panose="020B0604020202020204" pitchFamily="34" charset="0"/>
                <a:cs typeface="Arial" pitchFamily="34" charset="0"/>
              </a:rPr>
              <a:t>Vous pouvez recommencer l’opération </a:t>
            </a:r>
            <a:br>
              <a:rPr lang="fr-FR" sz="900" i="1" kern="3000" dirty="0">
                <a:solidFill>
                  <a:schemeClr val="tx1"/>
                </a:solidFill>
                <a:latin typeface="Arial" panose="020B0604020202020204" pitchFamily="34" charset="0"/>
                <a:cs typeface="Arial" pitchFamily="34" charset="0"/>
              </a:rPr>
            </a:br>
            <a:r>
              <a:rPr lang="fr-FR" sz="900" i="1" kern="3000" dirty="0">
                <a:solidFill>
                  <a:schemeClr val="tx1"/>
                </a:solidFill>
                <a:latin typeface="Arial" panose="020B0604020202020204" pitchFamily="34" charset="0"/>
                <a:cs typeface="Arial" pitchFamily="34" charset="0"/>
              </a:rPr>
              <a:t>en supprimant simplement l’image.</a:t>
            </a:r>
          </a:p>
        </p:txBody>
      </p:sp>
      <p:sp>
        <p:nvSpPr>
          <p:cNvPr id="39" name="TextBox 38"/>
          <p:cNvSpPr txBox="1"/>
          <p:nvPr userDrawn="1"/>
        </p:nvSpPr>
        <p:spPr>
          <a:xfrm>
            <a:off x="6103035" y="4513221"/>
            <a:ext cx="5846228" cy="466281"/>
          </a:xfrm>
          <a:prstGeom prst="rect">
            <a:avLst/>
          </a:prstGeom>
          <a:noFill/>
        </p:spPr>
        <p:txBody>
          <a:bodyPr wrap="square" rtlCol="0">
            <a:spAutoFit/>
          </a:bodyPr>
          <a:lstStyle/>
          <a:p>
            <a:pPr algn="just">
              <a:lnSpc>
                <a:spcPct val="90000"/>
              </a:lnSpc>
              <a:spcBef>
                <a:spcPts val="1000"/>
              </a:spcBef>
            </a:pPr>
            <a:r>
              <a:rPr lang="fr-FR" sz="900" kern="3000" dirty="0">
                <a:solidFill>
                  <a:schemeClr val="tx1"/>
                </a:solidFill>
                <a:latin typeface="Arial" panose="020B0604020202020204" pitchFamily="34" charset="0"/>
                <a:cs typeface="Arial" pitchFamily="34" charset="0"/>
              </a:rPr>
              <a:t>Les trois slides finaux regroupent des pictogrammes par thème. Vous pouviez copier, coller et modifier la couleur des pictogrammes. Ils sont étirables et déformables à l’infini sans perte de qualité et peuvent supporter toutes les fonctions d’édition de formes.</a:t>
            </a:r>
          </a:p>
        </p:txBody>
      </p:sp>
      <p:grpSp>
        <p:nvGrpSpPr>
          <p:cNvPr id="40" name="Group 55"/>
          <p:cNvGrpSpPr>
            <a:grpSpLocks noChangeAspect="1"/>
          </p:cNvGrpSpPr>
          <p:nvPr userDrawn="1"/>
        </p:nvGrpSpPr>
        <p:grpSpPr bwMode="auto">
          <a:xfrm>
            <a:off x="6234636" y="5105582"/>
            <a:ext cx="330288" cy="287587"/>
            <a:chOff x="4504" y="3161"/>
            <a:chExt cx="321" cy="344"/>
          </a:xfrm>
          <a:solidFill>
            <a:schemeClr val="tx1"/>
          </a:solidFill>
        </p:grpSpPr>
        <p:sp>
          <p:nvSpPr>
            <p:cNvPr id="41" name="Freeform 56"/>
            <p:cNvSpPr>
              <a:spLocks/>
            </p:cNvSpPr>
            <p:nvPr/>
          </p:nvSpPr>
          <p:spPr bwMode="auto">
            <a:xfrm>
              <a:off x="4504" y="3201"/>
              <a:ext cx="321" cy="304"/>
            </a:xfrm>
            <a:custGeom>
              <a:avLst/>
              <a:gdLst>
                <a:gd name="T0" fmla="*/ 40 w 56"/>
                <a:gd name="T1" fmla="*/ 0 h 53"/>
                <a:gd name="T2" fmla="*/ 40 w 56"/>
                <a:gd name="T3" fmla="*/ 9 h 53"/>
                <a:gd name="T4" fmla="*/ 48 w 56"/>
                <a:gd name="T5" fmla="*/ 25 h 53"/>
                <a:gd name="T6" fmla="*/ 28 w 56"/>
                <a:gd name="T7" fmla="*/ 45 h 53"/>
                <a:gd name="T8" fmla="*/ 8 w 56"/>
                <a:gd name="T9" fmla="*/ 25 h 53"/>
                <a:gd name="T10" fmla="*/ 16 w 56"/>
                <a:gd name="T11" fmla="*/ 9 h 53"/>
                <a:gd name="T12" fmla="*/ 16 w 56"/>
                <a:gd name="T13" fmla="*/ 0 h 53"/>
                <a:gd name="T14" fmla="*/ 0 w 56"/>
                <a:gd name="T15" fmla="*/ 25 h 53"/>
                <a:gd name="T16" fmla="*/ 28 w 56"/>
                <a:gd name="T17" fmla="*/ 53 h 53"/>
                <a:gd name="T18" fmla="*/ 56 w 56"/>
                <a:gd name="T19" fmla="*/ 25 h 53"/>
                <a:gd name="T20" fmla="*/ 40 w 56"/>
                <a:gd name="T21" fmla="*/ 0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6" h="53">
                  <a:moveTo>
                    <a:pt x="40" y="0"/>
                  </a:moveTo>
                  <a:cubicBezTo>
                    <a:pt x="40" y="9"/>
                    <a:pt x="40" y="9"/>
                    <a:pt x="40" y="9"/>
                  </a:cubicBezTo>
                  <a:cubicBezTo>
                    <a:pt x="45" y="13"/>
                    <a:pt x="48" y="18"/>
                    <a:pt x="48" y="25"/>
                  </a:cubicBezTo>
                  <a:cubicBezTo>
                    <a:pt x="48" y="36"/>
                    <a:pt x="39" y="45"/>
                    <a:pt x="28" y="45"/>
                  </a:cubicBezTo>
                  <a:cubicBezTo>
                    <a:pt x="17" y="45"/>
                    <a:pt x="8" y="36"/>
                    <a:pt x="8" y="25"/>
                  </a:cubicBezTo>
                  <a:cubicBezTo>
                    <a:pt x="8" y="18"/>
                    <a:pt x="11" y="13"/>
                    <a:pt x="16" y="9"/>
                  </a:cubicBezTo>
                  <a:cubicBezTo>
                    <a:pt x="16" y="0"/>
                    <a:pt x="16" y="0"/>
                    <a:pt x="16" y="0"/>
                  </a:cubicBezTo>
                  <a:cubicBezTo>
                    <a:pt x="7" y="4"/>
                    <a:pt x="0" y="14"/>
                    <a:pt x="0" y="25"/>
                  </a:cubicBezTo>
                  <a:cubicBezTo>
                    <a:pt x="0" y="40"/>
                    <a:pt x="13" y="53"/>
                    <a:pt x="28" y="53"/>
                  </a:cubicBezTo>
                  <a:cubicBezTo>
                    <a:pt x="43" y="53"/>
                    <a:pt x="56" y="40"/>
                    <a:pt x="56" y="25"/>
                  </a:cubicBezTo>
                  <a:cubicBezTo>
                    <a:pt x="56" y="14"/>
                    <a:pt x="49" y="4"/>
                    <a:pt x="40"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sz="1800" dirty="0"/>
            </a:p>
          </p:txBody>
        </p:sp>
        <p:sp>
          <p:nvSpPr>
            <p:cNvPr id="42" name="Freeform 57"/>
            <p:cNvSpPr>
              <a:spLocks/>
            </p:cNvSpPr>
            <p:nvPr/>
          </p:nvSpPr>
          <p:spPr bwMode="auto">
            <a:xfrm>
              <a:off x="4641" y="3161"/>
              <a:ext cx="46" cy="184"/>
            </a:xfrm>
            <a:custGeom>
              <a:avLst/>
              <a:gdLst>
                <a:gd name="T0" fmla="*/ 8 w 8"/>
                <a:gd name="T1" fmla="*/ 28 h 32"/>
                <a:gd name="T2" fmla="*/ 8 w 8"/>
                <a:gd name="T3" fmla="*/ 4 h 32"/>
                <a:gd name="T4" fmla="*/ 4 w 8"/>
                <a:gd name="T5" fmla="*/ 0 h 32"/>
                <a:gd name="T6" fmla="*/ 0 w 8"/>
                <a:gd name="T7" fmla="*/ 4 h 32"/>
                <a:gd name="T8" fmla="*/ 0 w 8"/>
                <a:gd name="T9" fmla="*/ 28 h 32"/>
                <a:gd name="T10" fmla="*/ 4 w 8"/>
                <a:gd name="T11" fmla="*/ 32 h 32"/>
                <a:gd name="T12" fmla="*/ 8 w 8"/>
                <a:gd name="T13" fmla="*/ 28 h 32"/>
              </a:gdLst>
              <a:ahLst/>
              <a:cxnLst>
                <a:cxn ang="0">
                  <a:pos x="T0" y="T1"/>
                </a:cxn>
                <a:cxn ang="0">
                  <a:pos x="T2" y="T3"/>
                </a:cxn>
                <a:cxn ang="0">
                  <a:pos x="T4" y="T5"/>
                </a:cxn>
                <a:cxn ang="0">
                  <a:pos x="T6" y="T7"/>
                </a:cxn>
                <a:cxn ang="0">
                  <a:pos x="T8" y="T9"/>
                </a:cxn>
                <a:cxn ang="0">
                  <a:pos x="T10" y="T11"/>
                </a:cxn>
                <a:cxn ang="0">
                  <a:pos x="T12" y="T13"/>
                </a:cxn>
              </a:cxnLst>
              <a:rect l="0" t="0" r="r" b="b"/>
              <a:pathLst>
                <a:path w="8" h="32">
                  <a:moveTo>
                    <a:pt x="8" y="28"/>
                  </a:moveTo>
                  <a:cubicBezTo>
                    <a:pt x="8" y="4"/>
                    <a:pt x="8" y="4"/>
                    <a:pt x="8" y="4"/>
                  </a:cubicBezTo>
                  <a:cubicBezTo>
                    <a:pt x="8" y="2"/>
                    <a:pt x="6" y="0"/>
                    <a:pt x="4" y="0"/>
                  </a:cubicBezTo>
                  <a:cubicBezTo>
                    <a:pt x="2" y="0"/>
                    <a:pt x="0" y="2"/>
                    <a:pt x="0" y="4"/>
                  </a:cubicBezTo>
                  <a:cubicBezTo>
                    <a:pt x="0" y="28"/>
                    <a:pt x="0" y="28"/>
                    <a:pt x="0" y="28"/>
                  </a:cubicBezTo>
                  <a:cubicBezTo>
                    <a:pt x="0" y="30"/>
                    <a:pt x="2" y="32"/>
                    <a:pt x="4" y="32"/>
                  </a:cubicBezTo>
                  <a:cubicBezTo>
                    <a:pt x="6" y="32"/>
                    <a:pt x="8" y="30"/>
                    <a:pt x="8" y="2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sz="1800" dirty="0"/>
            </a:p>
          </p:txBody>
        </p:sp>
      </p:grpSp>
      <p:grpSp>
        <p:nvGrpSpPr>
          <p:cNvPr id="43" name="Group 55"/>
          <p:cNvGrpSpPr>
            <a:grpSpLocks noChangeAspect="1"/>
          </p:cNvGrpSpPr>
          <p:nvPr userDrawn="1"/>
        </p:nvGrpSpPr>
        <p:grpSpPr bwMode="auto">
          <a:xfrm>
            <a:off x="7461277" y="4964866"/>
            <a:ext cx="598938" cy="521505"/>
            <a:chOff x="4504" y="3161"/>
            <a:chExt cx="321" cy="344"/>
          </a:xfrm>
          <a:solidFill>
            <a:srgbClr val="00DE64"/>
          </a:solidFill>
        </p:grpSpPr>
        <p:sp>
          <p:nvSpPr>
            <p:cNvPr id="44" name="Freeform 56"/>
            <p:cNvSpPr>
              <a:spLocks/>
            </p:cNvSpPr>
            <p:nvPr/>
          </p:nvSpPr>
          <p:spPr bwMode="auto">
            <a:xfrm>
              <a:off x="4504" y="3201"/>
              <a:ext cx="321" cy="304"/>
            </a:xfrm>
            <a:custGeom>
              <a:avLst/>
              <a:gdLst>
                <a:gd name="T0" fmla="*/ 40 w 56"/>
                <a:gd name="T1" fmla="*/ 0 h 53"/>
                <a:gd name="T2" fmla="*/ 40 w 56"/>
                <a:gd name="T3" fmla="*/ 9 h 53"/>
                <a:gd name="T4" fmla="*/ 48 w 56"/>
                <a:gd name="T5" fmla="*/ 25 h 53"/>
                <a:gd name="T6" fmla="*/ 28 w 56"/>
                <a:gd name="T7" fmla="*/ 45 h 53"/>
                <a:gd name="T8" fmla="*/ 8 w 56"/>
                <a:gd name="T9" fmla="*/ 25 h 53"/>
                <a:gd name="T10" fmla="*/ 16 w 56"/>
                <a:gd name="T11" fmla="*/ 9 h 53"/>
                <a:gd name="T12" fmla="*/ 16 w 56"/>
                <a:gd name="T13" fmla="*/ 0 h 53"/>
                <a:gd name="T14" fmla="*/ 0 w 56"/>
                <a:gd name="T15" fmla="*/ 25 h 53"/>
                <a:gd name="T16" fmla="*/ 28 w 56"/>
                <a:gd name="T17" fmla="*/ 53 h 53"/>
                <a:gd name="T18" fmla="*/ 56 w 56"/>
                <a:gd name="T19" fmla="*/ 25 h 53"/>
                <a:gd name="T20" fmla="*/ 40 w 56"/>
                <a:gd name="T21" fmla="*/ 0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6" h="53">
                  <a:moveTo>
                    <a:pt x="40" y="0"/>
                  </a:moveTo>
                  <a:cubicBezTo>
                    <a:pt x="40" y="9"/>
                    <a:pt x="40" y="9"/>
                    <a:pt x="40" y="9"/>
                  </a:cubicBezTo>
                  <a:cubicBezTo>
                    <a:pt x="45" y="13"/>
                    <a:pt x="48" y="18"/>
                    <a:pt x="48" y="25"/>
                  </a:cubicBezTo>
                  <a:cubicBezTo>
                    <a:pt x="48" y="36"/>
                    <a:pt x="39" y="45"/>
                    <a:pt x="28" y="45"/>
                  </a:cubicBezTo>
                  <a:cubicBezTo>
                    <a:pt x="17" y="45"/>
                    <a:pt x="8" y="36"/>
                    <a:pt x="8" y="25"/>
                  </a:cubicBezTo>
                  <a:cubicBezTo>
                    <a:pt x="8" y="18"/>
                    <a:pt x="11" y="13"/>
                    <a:pt x="16" y="9"/>
                  </a:cubicBezTo>
                  <a:cubicBezTo>
                    <a:pt x="16" y="0"/>
                    <a:pt x="16" y="0"/>
                    <a:pt x="16" y="0"/>
                  </a:cubicBezTo>
                  <a:cubicBezTo>
                    <a:pt x="7" y="4"/>
                    <a:pt x="0" y="14"/>
                    <a:pt x="0" y="25"/>
                  </a:cubicBezTo>
                  <a:cubicBezTo>
                    <a:pt x="0" y="40"/>
                    <a:pt x="13" y="53"/>
                    <a:pt x="28" y="53"/>
                  </a:cubicBezTo>
                  <a:cubicBezTo>
                    <a:pt x="43" y="53"/>
                    <a:pt x="56" y="40"/>
                    <a:pt x="56" y="25"/>
                  </a:cubicBezTo>
                  <a:cubicBezTo>
                    <a:pt x="56" y="14"/>
                    <a:pt x="49" y="4"/>
                    <a:pt x="40"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sz="1800" dirty="0"/>
            </a:p>
          </p:txBody>
        </p:sp>
        <p:sp>
          <p:nvSpPr>
            <p:cNvPr id="45" name="Freeform 57"/>
            <p:cNvSpPr>
              <a:spLocks/>
            </p:cNvSpPr>
            <p:nvPr/>
          </p:nvSpPr>
          <p:spPr bwMode="auto">
            <a:xfrm>
              <a:off x="4641" y="3161"/>
              <a:ext cx="46" cy="184"/>
            </a:xfrm>
            <a:custGeom>
              <a:avLst/>
              <a:gdLst>
                <a:gd name="T0" fmla="*/ 8 w 8"/>
                <a:gd name="T1" fmla="*/ 28 h 32"/>
                <a:gd name="T2" fmla="*/ 8 w 8"/>
                <a:gd name="T3" fmla="*/ 4 h 32"/>
                <a:gd name="T4" fmla="*/ 4 w 8"/>
                <a:gd name="T5" fmla="*/ 0 h 32"/>
                <a:gd name="T6" fmla="*/ 0 w 8"/>
                <a:gd name="T7" fmla="*/ 4 h 32"/>
                <a:gd name="T8" fmla="*/ 0 w 8"/>
                <a:gd name="T9" fmla="*/ 28 h 32"/>
                <a:gd name="T10" fmla="*/ 4 w 8"/>
                <a:gd name="T11" fmla="*/ 32 h 32"/>
                <a:gd name="T12" fmla="*/ 8 w 8"/>
                <a:gd name="T13" fmla="*/ 28 h 32"/>
              </a:gdLst>
              <a:ahLst/>
              <a:cxnLst>
                <a:cxn ang="0">
                  <a:pos x="T0" y="T1"/>
                </a:cxn>
                <a:cxn ang="0">
                  <a:pos x="T2" y="T3"/>
                </a:cxn>
                <a:cxn ang="0">
                  <a:pos x="T4" y="T5"/>
                </a:cxn>
                <a:cxn ang="0">
                  <a:pos x="T6" y="T7"/>
                </a:cxn>
                <a:cxn ang="0">
                  <a:pos x="T8" y="T9"/>
                </a:cxn>
                <a:cxn ang="0">
                  <a:pos x="T10" y="T11"/>
                </a:cxn>
                <a:cxn ang="0">
                  <a:pos x="T12" y="T13"/>
                </a:cxn>
              </a:cxnLst>
              <a:rect l="0" t="0" r="r" b="b"/>
              <a:pathLst>
                <a:path w="8" h="32">
                  <a:moveTo>
                    <a:pt x="8" y="28"/>
                  </a:moveTo>
                  <a:cubicBezTo>
                    <a:pt x="8" y="4"/>
                    <a:pt x="8" y="4"/>
                    <a:pt x="8" y="4"/>
                  </a:cubicBezTo>
                  <a:cubicBezTo>
                    <a:pt x="8" y="2"/>
                    <a:pt x="6" y="0"/>
                    <a:pt x="4" y="0"/>
                  </a:cubicBezTo>
                  <a:cubicBezTo>
                    <a:pt x="2" y="0"/>
                    <a:pt x="0" y="2"/>
                    <a:pt x="0" y="4"/>
                  </a:cubicBezTo>
                  <a:cubicBezTo>
                    <a:pt x="0" y="28"/>
                    <a:pt x="0" y="28"/>
                    <a:pt x="0" y="28"/>
                  </a:cubicBezTo>
                  <a:cubicBezTo>
                    <a:pt x="0" y="30"/>
                    <a:pt x="2" y="32"/>
                    <a:pt x="4" y="32"/>
                  </a:cubicBezTo>
                  <a:cubicBezTo>
                    <a:pt x="6" y="32"/>
                    <a:pt x="8" y="30"/>
                    <a:pt x="8" y="2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sz="1800" dirty="0"/>
            </a:p>
          </p:txBody>
        </p:sp>
      </p:grpSp>
      <p:grpSp>
        <p:nvGrpSpPr>
          <p:cNvPr id="46" name="Group 55"/>
          <p:cNvGrpSpPr>
            <a:grpSpLocks noChangeAspect="1"/>
          </p:cNvGrpSpPr>
          <p:nvPr userDrawn="1"/>
        </p:nvGrpSpPr>
        <p:grpSpPr bwMode="auto">
          <a:xfrm>
            <a:off x="8956568" y="4964866"/>
            <a:ext cx="598938" cy="521505"/>
            <a:chOff x="4504" y="3161"/>
            <a:chExt cx="321" cy="344"/>
          </a:xfrm>
          <a:solidFill>
            <a:srgbClr val="E73137"/>
          </a:solidFill>
        </p:grpSpPr>
        <p:sp>
          <p:nvSpPr>
            <p:cNvPr id="47" name="Freeform 56"/>
            <p:cNvSpPr>
              <a:spLocks/>
            </p:cNvSpPr>
            <p:nvPr/>
          </p:nvSpPr>
          <p:spPr bwMode="auto">
            <a:xfrm>
              <a:off x="4504" y="3201"/>
              <a:ext cx="321" cy="304"/>
            </a:xfrm>
            <a:custGeom>
              <a:avLst/>
              <a:gdLst>
                <a:gd name="T0" fmla="*/ 40 w 56"/>
                <a:gd name="T1" fmla="*/ 0 h 53"/>
                <a:gd name="T2" fmla="*/ 40 w 56"/>
                <a:gd name="T3" fmla="*/ 9 h 53"/>
                <a:gd name="T4" fmla="*/ 48 w 56"/>
                <a:gd name="T5" fmla="*/ 25 h 53"/>
                <a:gd name="T6" fmla="*/ 28 w 56"/>
                <a:gd name="T7" fmla="*/ 45 h 53"/>
                <a:gd name="T8" fmla="*/ 8 w 56"/>
                <a:gd name="T9" fmla="*/ 25 h 53"/>
                <a:gd name="T10" fmla="*/ 16 w 56"/>
                <a:gd name="T11" fmla="*/ 9 h 53"/>
                <a:gd name="T12" fmla="*/ 16 w 56"/>
                <a:gd name="T13" fmla="*/ 0 h 53"/>
                <a:gd name="T14" fmla="*/ 0 w 56"/>
                <a:gd name="T15" fmla="*/ 25 h 53"/>
                <a:gd name="T16" fmla="*/ 28 w 56"/>
                <a:gd name="T17" fmla="*/ 53 h 53"/>
                <a:gd name="T18" fmla="*/ 56 w 56"/>
                <a:gd name="T19" fmla="*/ 25 h 53"/>
                <a:gd name="T20" fmla="*/ 40 w 56"/>
                <a:gd name="T21" fmla="*/ 0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6" h="53">
                  <a:moveTo>
                    <a:pt x="40" y="0"/>
                  </a:moveTo>
                  <a:cubicBezTo>
                    <a:pt x="40" y="9"/>
                    <a:pt x="40" y="9"/>
                    <a:pt x="40" y="9"/>
                  </a:cubicBezTo>
                  <a:cubicBezTo>
                    <a:pt x="45" y="13"/>
                    <a:pt x="48" y="18"/>
                    <a:pt x="48" y="25"/>
                  </a:cubicBezTo>
                  <a:cubicBezTo>
                    <a:pt x="48" y="36"/>
                    <a:pt x="39" y="45"/>
                    <a:pt x="28" y="45"/>
                  </a:cubicBezTo>
                  <a:cubicBezTo>
                    <a:pt x="17" y="45"/>
                    <a:pt x="8" y="36"/>
                    <a:pt x="8" y="25"/>
                  </a:cubicBezTo>
                  <a:cubicBezTo>
                    <a:pt x="8" y="18"/>
                    <a:pt x="11" y="13"/>
                    <a:pt x="16" y="9"/>
                  </a:cubicBezTo>
                  <a:cubicBezTo>
                    <a:pt x="16" y="0"/>
                    <a:pt x="16" y="0"/>
                    <a:pt x="16" y="0"/>
                  </a:cubicBezTo>
                  <a:cubicBezTo>
                    <a:pt x="7" y="4"/>
                    <a:pt x="0" y="14"/>
                    <a:pt x="0" y="25"/>
                  </a:cubicBezTo>
                  <a:cubicBezTo>
                    <a:pt x="0" y="40"/>
                    <a:pt x="13" y="53"/>
                    <a:pt x="28" y="53"/>
                  </a:cubicBezTo>
                  <a:cubicBezTo>
                    <a:pt x="43" y="53"/>
                    <a:pt x="56" y="40"/>
                    <a:pt x="56" y="25"/>
                  </a:cubicBezTo>
                  <a:cubicBezTo>
                    <a:pt x="56" y="14"/>
                    <a:pt x="49" y="4"/>
                    <a:pt x="40"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sz="1800" dirty="0"/>
            </a:p>
          </p:txBody>
        </p:sp>
        <p:sp>
          <p:nvSpPr>
            <p:cNvPr id="48" name="Freeform 57"/>
            <p:cNvSpPr>
              <a:spLocks/>
            </p:cNvSpPr>
            <p:nvPr/>
          </p:nvSpPr>
          <p:spPr bwMode="auto">
            <a:xfrm>
              <a:off x="4641" y="3161"/>
              <a:ext cx="46" cy="184"/>
            </a:xfrm>
            <a:custGeom>
              <a:avLst/>
              <a:gdLst>
                <a:gd name="T0" fmla="*/ 8 w 8"/>
                <a:gd name="T1" fmla="*/ 28 h 32"/>
                <a:gd name="T2" fmla="*/ 8 w 8"/>
                <a:gd name="T3" fmla="*/ 4 h 32"/>
                <a:gd name="T4" fmla="*/ 4 w 8"/>
                <a:gd name="T5" fmla="*/ 0 h 32"/>
                <a:gd name="T6" fmla="*/ 0 w 8"/>
                <a:gd name="T7" fmla="*/ 4 h 32"/>
                <a:gd name="T8" fmla="*/ 0 w 8"/>
                <a:gd name="T9" fmla="*/ 28 h 32"/>
                <a:gd name="T10" fmla="*/ 4 w 8"/>
                <a:gd name="T11" fmla="*/ 32 h 32"/>
                <a:gd name="T12" fmla="*/ 8 w 8"/>
                <a:gd name="T13" fmla="*/ 28 h 32"/>
              </a:gdLst>
              <a:ahLst/>
              <a:cxnLst>
                <a:cxn ang="0">
                  <a:pos x="T0" y="T1"/>
                </a:cxn>
                <a:cxn ang="0">
                  <a:pos x="T2" y="T3"/>
                </a:cxn>
                <a:cxn ang="0">
                  <a:pos x="T4" y="T5"/>
                </a:cxn>
                <a:cxn ang="0">
                  <a:pos x="T6" y="T7"/>
                </a:cxn>
                <a:cxn ang="0">
                  <a:pos x="T8" y="T9"/>
                </a:cxn>
                <a:cxn ang="0">
                  <a:pos x="T10" y="T11"/>
                </a:cxn>
                <a:cxn ang="0">
                  <a:pos x="T12" y="T13"/>
                </a:cxn>
              </a:cxnLst>
              <a:rect l="0" t="0" r="r" b="b"/>
              <a:pathLst>
                <a:path w="8" h="32">
                  <a:moveTo>
                    <a:pt x="8" y="28"/>
                  </a:moveTo>
                  <a:cubicBezTo>
                    <a:pt x="8" y="4"/>
                    <a:pt x="8" y="4"/>
                    <a:pt x="8" y="4"/>
                  </a:cubicBezTo>
                  <a:cubicBezTo>
                    <a:pt x="8" y="2"/>
                    <a:pt x="6" y="0"/>
                    <a:pt x="4" y="0"/>
                  </a:cubicBezTo>
                  <a:cubicBezTo>
                    <a:pt x="2" y="0"/>
                    <a:pt x="0" y="2"/>
                    <a:pt x="0" y="4"/>
                  </a:cubicBezTo>
                  <a:cubicBezTo>
                    <a:pt x="0" y="28"/>
                    <a:pt x="0" y="28"/>
                    <a:pt x="0" y="28"/>
                  </a:cubicBezTo>
                  <a:cubicBezTo>
                    <a:pt x="0" y="30"/>
                    <a:pt x="2" y="32"/>
                    <a:pt x="4" y="32"/>
                  </a:cubicBezTo>
                  <a:cubicBezTo>
                    <a:pt x="6" y="32"/>
                    <a:pt x="8" y="30"/>
                    <a:pt x="8" y="2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sz="1800" dirty="0"/>
            </a:p>
          </p:txBody>
        </p:sp>
      </p:grpSp>
      <p:grpSp>
        <p:nvGrpSpPr>
          <p:cNvPr id="49" name="Group 55"/>
          <p:cNvGrpSpPr>
            <a:grpSpLocks noChangeAspect="1"/>
          </p:cNvGrpSpPr>
          <p:nvPr userDrawn="1"/>
        </p:nvGrpSpPr>
        <p:grpSpPr bwMode="auto">
          <a:xfrm>
            <a:off x="10451858" y="4964866"/>
            <a:ext cx="598938" cy="521505"/>
            <a:chOff x="4504" y="3161"/>
            <a:chExt cx="321" cy="344"/>
          </a:xfrm>
          <a:solidFill>
            <a:schemeClr val="tx2">
              <a:lumMod val="10000"/>
              <a:lumOff val="90000"/>
            </a:schemeClr>
          </a:solidFill>
        </p:grpSpPr>
        <p:sp>
          <p:nvSpPr>
            <p:cNvPr id="50" name="Freeform 56"/>
            <p:cNvSpPr>
              <a:spLocks/>
            </p:cNvSpPr>
            <p:nvPr/>
          </p:nvSpPr>
          <p:spPr bwMode="auto">
            <a:xfrm>
              <a:off x="4504" y="3201"/>
              <a:ext cx="321" cy="304"/>
            </a:xfrm>
            <a:custGeom>
              <a:avLst/>
              <a:gdLst>
                <a:gd name="T0" fmla="*/ 40 w 56"/>
                <a:gd name="T1" fmla="*/ 0 h 53"/>
                <a:gd name="T2" fmla="*/ 40 w 56"/>
                <a:gd name="T3" fmla="*/ 9 h 53"/>
                <a:gd name="T4" fmla="*/ 48 w 56"/>
                <a:gd name="T5" fmla="*/ 25 h 53"/>
                <a:gd name="T6" fmla="*/ 28 w 56"/>
                <a:gd name="T7" fmla="*/ 45 h 53"/>
                <a:gd name="T8" fmla="*/ 8 w 56"/>
                <a:gd name="T9" fmla="*/ 25 h 53"/>
                <a:gd name="T10" fmla="*/ 16 w 56"/>
                <a:gd name="T11" fmla="*/ 9 h 53"/>
                <a:gd name="T12" fmla="*/ 16 w 56"/>
                <a:gd name="T13" fmla="*/ 0 h 53"/>
                <a:gd name="T14" fmla="*/ 0 w 56"/>
                <a:gd name="T15" fmla="*/ 25 h 53"/>
                <a:gd name="T16" fmla="*/ 28 w 56"/>
                <a:gd name="T17" fmla="*/ 53 h 53"/>
                <a:gd name="T18" fmla="*/ 56 w 56"/>
                <a:gd name="T19" fmla="*/ 25 h 53"/>
                <a:gd name="T20" fmla="*/ 40 w 56"/>
                <a:gd name="T21" fmla="*/ 0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6" h="53">
                  <a:moveTo>
                    <a:pt x="40" y="0"/>
                  </a:moveTo>
                  <a:cubicBezTo>
                    <a:pt x="40" y="9"/>
                    <a:pt x="40" y="9"/>
                    <a:pt x="40" y="9"/>
                  </a:cubicBezTo>
                  <a:cubicBezTo>
                    <a:pt x="45" y="13"/>
                    <a:pt x="48" y="18"/>
                    <a:pt x="48" y="25"/>
                  </a:cubicBezTo>
                  <a:cubicBezTo>
                    <a:pt x="48" y="36"/>
                    <a:pt x="39" y="45"/>
                    <a:pt x="28" y="45"/>
                  </a:cubicBezTo>
                  <a:cubicBezTo>
                    <a:pt x="17" y="45"/>
                    <a:pt x="8" y="36"/>
                    <a:pt x="8" y="25"/>
                  </a:cubicBezTo>
                  <a:cubicBezTo>
                    <a:pt x="8" y="18"/>
                    <a:pt x="11" y="13"/>
                    <a:pt x="16" y="9"/>
                  </a:cubicBezTo>
                  <a:cubicBezTo>
                    <a:pt x="16" y="0"/>
                    <a:pt x="16" y="0"/>
                    <a:pt x="16" y="0"/>
                  </a:cubicBezTo>
                  <a:cubicBezTo>
                    <a:pt x="7" y="4"/>
                    <a:pt x="0" y="14"/>
                    <a:pt x="0" y="25"/>
                  </a:cubicBezTo>
                  <a:cubicBezTo>
                    <a:pt x="0" y="40"/>
                    <a:pt x="13" y="53"/>
                    <a:pt x="28" y="53"/>
                  </a:cubicBezTo>
                  <a:cubicBezTo>
                    <a:pt x="43" y="53"/>
                    <a:pt x="56" y="40"/>
                    <a:pt x="56" y="25"/>
                  </a:cubicBezTo>
                  <a:cubicBezTo>
                    <a:pt x="56" y="14"/>
                    <a:pt x="49" y="4"/>
                    <a:pt x="40" y="0"/>
                  </a:cubicBezTo>
                  <a:close/>
                </a:path>
              </a:pathLst>
            </a:custGeom>
            <a:grpFill/>
            <a:ln w="28575">
              <a:solidFill>
                <a:schemeClr val="tx1">
                  <a:lumMod val="75000"/>
                  <a:lumOff val="25000"/>
                </a:schemeClr>
              </a:solidFill>
              <a:round/>
              <a:headEnd/>
              <a:tailEnd/>
            </a:ln>
          </p:spPr>
          <p:txBody>
            <a:bodyPr vert="horz" wrap="square" lIns="91440" tIns="45720" rIns="91440" bIns="45720" numCol="1" anchor="t" anchorCtr="0" compatLnSpc="1">
              <a:prstTxWarp prst="textNoShape">
                <a:avLst/>
              </a:prstTxWarp>
            </a:bodyPr>
            <a:lstStyle/>
            <a:p>
              <a:endParaRPr lang="fr-FR" sz="1800" dirty="0"/>
            </a:p>
          </p:txBody>
        </p:sp>
        <p:sp>
          <p:nvSpPr>
            <p:cNvPr id="51" name="Freeform 57"/>
            <p:cNvSpPr>
              <a:spLocks/>
            </p:cNvSpPr>
            <p:nvPr/>
          </p:nvSpPr>
          <p:spPr bwMode="auto">
            <a:xfrm>
              <a:off x="4641" y="3161"/>
              <a:ext cx="46" cy="184"/>
            </a:xfrm>
            <a:custGeom>
              <a:avLst/>
              <a:gdLst>
                <a:gd name="T0" fmla="*/ 8 w 8"/>
                <a:gd name="T1" fmla="*/ 28 h 32"/>
                <a:gd name="T2" fmla="*/ 8 w 8"/>
                <a:gd name="T3" fmla="*/ 4 h 32"/>
                <a:gd name="T4" fmla="*/ 4 w 8"/>
                <a:gd name="T5" fmla="*/ 0 h 32"/>
                <a:gd name="T6" fmla="*/ 0 w 8"/>
                <a:gd name="T7" fmla="*/ 4 h 32"/>
                <a:gd name="T8" fmla="*/ 0 w 8"/>
                <a:gd name="T9" fmla="*/ 28 h 32"/>
                <a:gd name="T10" fmla="*/ 4 w 8"/>
                <a:gd name="T11" fmla="*/ 32 h 32"/>
                <a:gd name="T12" fmla="*/ 8 w 8"/>
                <a:gd name="T13" fmla="*/ 28 h 32"/>
              </a:gdLst>
              <a:ahLst/>
              <a:cxnLst>
                <a:cxn ang="0">
                  <a:pos x="T0" y="T1"/>
                </a:cxn>
                <a:cxn ang="0">
                  <a:pos x="T2" y="T3"/>
                </a:cxn>
                <a:cxn ang="0">
                  <a:pos x="T4" y="T5"/>
                </a:cxn>
                <a:cxn ang="0">
                  <a:pos x="T6" y="T7"/>
                </a:cxn>
                <a:cxn ang="0">
                  <a:pos x="T8" y="T9"/>
                </a:cxn>
                <a:cxn ang="0">
                  <a:pos x="T10" y="T11"/>
                </a:cxn>
                <a:cxn ang="0">
                  <a:pos x="T12" y="T13"/>
                </a:cxn>
              </a:cxnLst>
              <a:rect l="0" t="0" r="r" b="b"/>
              <a:pathLst>
                <a:path w="8" h="32">
                  <a:moveTo>
                    <a:pt x="8" y="28"/>
                  </a:moveTo>
                  <a:cubicBezTo>
                    <a:pt x="8" y="4"/>
                    <a:pt x="8" y="4"/>
                    <a:pt x="8" y="4"/>
                  </a:cubicBezTo>
                  <a:cubicBezTo>
                    <a:pt x="8" y="2"/>
                    <a:pt x="6" y="0"/>
                    <a:pt x="4" y="0"/>
                  </a:cubicBezTo>
                  <a:cubicBezTo>
                    <a:pt x="2" y="0"/>
                    <a:pt x="0" y="2"/>
                    <a:pt x="0" y="4"/>
                  </a:cubicBezTo>
                  <a:cubicBezTo>
                    <a:pt x="0" y="28"/>
                    <a:pt x="0" y="28"/>
                    <a:pt x="0" y="28"/>
                  </a:cubicBezTo>
                  <a:cubicBezTo>
                    <a:pt x="0" y="30"/>
                    <a:pt x="2" y="32"/>
                    <a:pt x="4" y="32"/>
                  </a:cubicBezTo>
                  <a:cubicBezTo>
                    <a:pt x="6" y="32"/>
                    <a:pt x="8" y="30"/>
                    <a:pt x="8" y="28"/>
                  </a:cubicBezTo>
                  <a:close/>
                </a:path>
              </a:pathLst>
            </a:custGeom>
            <a:grpFill/>
            <a:ln w="28575">
              <a:solidFill>
                <a:schemeClr val="tx1">
                  <a:lumMod val="75000"/>
                  <a:lumOff val="25000"/>
                </a:schemeClr>
              </a:solidFill>
              <a:round/>
              <a:headEnd/>
              <a:tailEnd/>
            </a:ln>
          </p:spPr>
          <p:txBody>
            <a:bodyPr vert="horz" wrap="square" lIns="91440" tIns="45720" rIns="91440" bIns="45720" numCol="1" anchor="t" anchorCtr="0" compatLnSpc="1">
              <a:prstTxWarp prst="textNoShape">
                <a:avLst/>
              </a:prstTxWarp>
            </a:bodyPr>
            <a:lstStyle/>
            <a:p>
              <a:endParaRPr lang="fr-FR" sz="1800" dirty="0"/>
            </a:p>
          </p:txBody>
        </p:sp>
      </p:grpSp>
      <p:cxnSp>
        <p:nvCxnSpPr>
          <p:cNvPr id="52" name="Straight Arrow Connector 51"/>
          <p:cNvCxnSpPr/>
          <p:nvPr userDrawn="1"/>
        </p:nvCxnSpPr>
        <p:spPr>
          <a:xfrm>
            <a:off x="6750436" y="5266094"/>
            <a:ext cx="349194" cy="0"/>
          </a:xfrm>
          <a:prstGeom prst="straightConnector1">
            <a:avLst/>
          </a:prstGeom>
          <a:ln>
            <a:solidFill>
              <a:schemeClr val="tx2">
                <a:lumMod val="75000"/>
                <a:lumOff val="2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53" name="Straight Arrow Connector 52"/>
          <p:cNvCxnSpPr/>
          <p:nvPr userDrawn="1"/>
        </p:nvCxnSpPr>
        <p:spPr>
          <a:xfrm>
            <a:off x="8373298" y="5266094"/>
            <a:ext cx="349194" cy="0"/>
          </a:xfrm>
          <a:prstGeom prst="straightConnector1">
            <a:avLst/>
          </a:prstGeom>
          <a:ln>
            <a:solidFill>
              <a:schemeClr val="tx2">
                <a:lumMod val="75000"/>
                <a:lumOff val="2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54" name="Straight Arrow Connector 53"/>
          <p:cNvCxnSpPr/>
          <p:nvPr userDrawn="1"/>
        </p:nvCxnSpPr>
        <p:spPr>
          <a:xfrm>
            <a:off x="9893861" y="5266094"/>
            <a:ext cx="349194" cy="0"/>
          </a:xfrm>
          <a:prstGeom prst="straightConnector1">
            <a:avLst/>
          </a:prstGeom>
          <a:ln>
            <a:solidFill>
              <a:schemeClr val="tx2">
                <a:lumMod val="75000"/>
                <a:lumOff val="25000"/>
              </a:schemeClr>
            </a:solidFill>
            <a:tailEnd type="triangle"/>
          </a:ln>
        </p:spPr>
        <p:style>
          <a:lnRef idx="1">
            <a:schemeClr val="accent1"/>
          </a:lnRef>
          <a:fillRef idx="0">
            <a:schemeClr val="accent1"/>
          </a:fillRef>
          <a:effectRef idx="0">
            <a:schemeClr val="accent1"/>
          </a:effectRef>
          <a:fontRef idx="minor">
            <a:schemeClr val="tx1"/>
          </a:fontRef>
        </p:style>
      </p:cxnSp>
      <p:pic>
        <p:nvPicPr>
          <p:cNvPr id="55" name="Picture 54"/>
          <p:cNvPicPr>
            <a:picLocks noChangeAspect="1"/>
          </p:cNvPicPr>
          <p:nvPr userDrawn="1"/>
        </p:nvPicPr>
        <p:blipFill>
          <a:blip r:embed="rId9" cstate="print"/>
          <a:stretch>
            <a:fillRect/>
          </a:stretch>
        </p:blipFill>
        <p:spPr>
          <a:xfrm>
            <a:off x="6108138" y="6176807"/>
            <a:ext cx="1872645" cy="238415"/>
          </a:xfrm>
          <a:prstGeom prst="rect">
            <a:avLst/>
          </a:prstGeom>
        </p:spPr>
      </p:pic>
      <p:pic>
        <p:nvPicPr>
          <p:cNvPr id="56" name="Picture 55"/>
          <p:cNvPicPr>
            <a:picLocks noChangeAspect="1"/>
          </p:cNvPicPr>
          <p:nvPr userDrawn="1"/>
        </p:nvPicPr>
        <p:blipFill>
          <a:blip r:embed="rId10" cstate="print"/>
          <a:stretch>
            <a:fillRect/>
          </a:stretch>
        </p:blipFill>
        <p:spPr>
          <a:xfrm>
            <a:off x="8532692" y="6155546"/>
            <a:ext cx="2217701" cy="429020"/>
          </a:xfrm>
          <a:prstGeom prst="rect">
            <a:avLst/>
          </a:prstGeom>
        </p:spPr>
      </p:pic>
      <p:sp>
        <p:nvSpPr>
          <p:cNvPr id="57" name="Rectangle 56"/>
          <p:cNvSpPr/>
          <p:nvPr userDrawn="1"/>
        </p:nvSpPr>
        <p:spPr>
          <a:xfrm>
            <a:off x="6103035" y="5813914"/>
            <a:ext cx="6096000" cy="341632"/>
          </a:xfrm>
          <a:prstGeom prst="rect">
            <a:avLst/>
          </a:prstGeom>
        </p:spPr>
        <p:txBody>
          <a:bodyPr>
            <a:spAutoFit/>
          </a:bodyPr>
          <a:lstStyle/>
          <a:p>
            <a:pPr>
              <a:lnSpc>
                <a:spcPct val="90000"/>
              </a:lnSpc>
              <a:spcBef>
                <a:spcPts val="1000"/>
              </a:spcBef>
            </a:pPr>
            <a:r>
              <a:rPr lang="fr-FR" sz="900" i="1" kern="3000" dirty="0">
                <a:solidFill>
                  <a:schemeClr val="tx1"/>
                </a:solidFill>
                <a:latin typeface="Arial" panose="020B0604020202020204" pitchFamily="34" charset="0"/>
                <a:cs typeface="Arial" pitchFamily="34" charset="0"/>
              </a:rPr>
              <a:t>Ces éléments sont pensés pour être édités sur une ou plusieurs lignes sans </a:t>
            </a:r>
            <a:br>
              <a:rPr lang="fr-FR" sz="900" i="1" kern="3000" dirty="0">
                <a:solidFill>
                  <a:schemeClr val="tx1"/>
                </a:solidFill>
                <a:latin typeface="Arial" panose="020B0604020202020204" pitchFamily="34" charset="0"/>
                <a:cs typeface="Arial" pitchFamily="34" charset="0"/>
              </a:rPr>
            </a:br>
            <a:r>
              <a:rPr lang="fr-FR" sz="900" i="1" kern="3000" dirty="0">
                <a:solidFill>
                  <a:schemeClr val="tx1"/>
                </a:solidFill>
                <a:latin typeface="Arial" panose="020B0604020202020204" pitchFamily="34" charset="0"/>
                <a:cs typeface="Arial" pitchFamily="34" charset="0"/>
              </a:rPr>
              <a:t>chevaucher d’autres éléments, inutile de les repositionner.</a:t>
            </a:r>
          </a:p>
        </p:txBody>
      </p:sp>
      <p:sp>
        <p:nvSpPr>
          <p:cNvPr id="59" name="TextBox 58"/>
          <p:cNvSpPr txBox="1"/>
          <p:nvPr userDrawn="1"/>
        </p:nvSpPr>
        <p:spPr>
          <a:xfrm>
            <a:off x="423986" y="113070"/>
            <a:ext cx="3289796" cy="338554"/>
          </a:xfrm>
          <a:prstGeom prst="rect">
            <a:avLst/>
          </a:prstGeom>
          <a:noFill/>
        </p:spPr>
        <p:txBody>
          <a:bodyPr wrap="square" lIns="0" rtlCol="0">
            <a:spAutoFit/>
          </a:bodyPr>
          <a:lstStyle/>
          <a:p>
            <a:pPr marL="0" indent="0" algn="l" defTabSz="914400" rtl="0" eaLnBrk="1" latinLnBrk="0" hangingPunct="1">
              <a:lnSpc>
                <a:spcPct val="80000"/>
              </a:lnSpc>
              <a:spcBef>
                <a:spcPts val="1000"/>
              </a:spcBef>
              <a:buFont typeface="Arial" panose="020B0604020202020204" pitchFamily="34" charset="0"/>
              <a:buNone/>
            </a:pPr>
            <a:r>
              <a:rPr kumimoji="0" lang="fr-FR" sz="2000" b="1" i="0" u="none" strike="noStrike" kern="1200" cap="none" spc="-50" normalizeH="0" baseline="0" dirty="0">
                <a:ln>
                  <a:noFill/>
                </a:ln>
                <a:solidFill>
                  <a:schemeClr val="tx1"/>
                </a:solidFill>
                <a:effectLst/>
                <a:uLnTx/>
                <a:uFillTx/>
                <a:latin typeface="Arial" pitchFamily="34" charset="0"/>
                <a:ea typeface="+mn-ea"/>
                <a:cs typeface="Arial" pitchFamily="34" charset="0"/>
              </a:rPr>
              <a:t>Guide</a:t>
            </a:r>
            <a:r>
              <a:rPr kumimoji="0" lang="fr-FR" sz="2000" b="1" i="0" u="none" strike="noStrike" kern="1200" cap="none" spc="-50" normalizeH="0" baseline="0" dirty="0">
                <a:ln>
                  <a:noFill/>
                </a:ln>
                <a:solidFill>
                  <a:sysClr val="windowText" lastClr="000000">
                    <a:lumMod val="85000"/>
                    <a:lumOff val="15000"/>
                  </a:sysClr>
                </a:solidFill>
                <a:effectLst/>
                <a:uLnTx/>
                <a:uFillTx/>
                <a:latin typeface="Arial" pitchFamily="34" charset="0"/>
                <a:ea typeface="+mn-ea"/>
                <a:cs typeface="Arial" pitchFamily="34" charset="0"/>
              </a:rPr>
              <a:t> </a:t>
            </a:r>
            <a:r>
              <a:rPr kumimoji="0" lang="fr-FR" sz="2000" b="1" i="0" u="none" strike="noStrike" kern="1200" cap="none" spc="-50" normalizeH="0" baseline="0" dirty="0">
                <a:ln>
                  <a:noFill/>
                </a:ln>
                <a:solidFill>
                  <a:schemeClr val="accent1"/>
                </a:solidFill>
                <a:effectLst/>
                <a:uLnTx/>
                <a:uFillTx/>
                <a:latin typeface="Arial" pitchFamily="34" charset="0"/>
                <a:ea typeface="+mn-ea"/>
                <a:cs typeface="Arial" pitchFamily="34" charset="0"/>
              </a:rPr>
              <a:t>d’utilisation</a:t>
            </a:r>
          </a:p>
        </p:txBody>
      </p:sp>
    </p:spTree>
    <p:extLst>
      <p:ext uri="{BB962C8B-B14F-4D97-AF65-F5344CB8AC3E}">
        <p14:creationId xmlns:p14="http://schemas.microsoft.com/office/powerpoint/2010/main" val="563026159"/>
      </p:ext>
    </p:extLst>
  </p:cSld>
  <p:clrMapOvr>
    <a:masterClrMapping/>
  </p:clrMapOvr>
  <p:extLst>
    <p:ext uri="{DCECCB84-F9BA-43D5-87BE-67443E8EF086}">
      <p15:sldGuideLst xmlns:p15="http://schemas.microsoft.com/office/powerpoint/2012/main">
        <p15:guide id="1" orient="horz" pos="2160">
          <p15:clr>
            <a:srgbClr val="FBAE40"/>
          </p15:clr>
        </p15:guide>
      </p15:sldGuideLst>
    </p:ext>
  </p:extLs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Guide 2/3">
    <p:spTree>
      <p:nvGrpSpPr>
        <p:cNvPr id="1" name=""/>
        <p:cNvGrpSpPr/>
        <p:nvPr/>
      </p:nvGrpSpPr>
      <p:grpSpPr>
        <a:xfrm>
          <a:off x="0" y="0"/>
          <a:ext cx="0" cy="0"/>
          <a:chOff x="0" y="0"/>
          <a:chExt cx="0" cy="0"/>
        </a:xfrm>
      </p:grpSpPr>
      <p:sp>
        <p:nvSpPr>
          <p:cNvPr id="66" name="TextBox 65"/>
          <p:cNvSpPr txBox="1"/>
          <p:nvPr userDrawn="1"/>
        </p:nvSpPr>
        <p:spPr>
          <a:xfrm>
            <a:off x="375140" y="689440"/>
            <a:ext cx="1952927" cy="216982"/>
          </a:xfrm>
          <a:prstGeom prst="rect">
            <a:avLst/>
          </a:prstGeom>
          <a:noFill/>
        </p:spPr>
        <p:txBody>
          <a:bodyPr wrap="square" rtlCol="0">
            <a:spAutoFit/>
          </a:bodyPr>
          <a:lstStyle/>
          <a:p>
            <a:pPr>
              <a:lnSpc>
                <a:spcPct val="90000"/>
              </a:lnSpc>
              <a:spcBef>
                <a:spcPts val="1000"/>
              </a:spcBef>
            </a:pPr>
            <a:r>
              <a:rPr lang="fr-FR" sz="900" b="1" kern="3000" dirty="0">
                <a:solidFill>
                  <a:schemeClr val="accent1"/>
                </a:solidFill>
                <a:latin typeface="Arial" panose="020B0604020202020204" pitchFamily="34" charset="0"/>
                <a:cs typeface="Arial" pitchFamily="34" charset="0"/>
              </a:rPr>
              <a:t>7. Thèmes de couleurs</a:t>
            </a:r>
          </a:p>
        </p:txBody>
      </p:sp>
      <p:pic>
        <p:nvPicPr>
          <p:cNvPr id="8" name="Picture 7"/>
          <p:cNvPicPr>
            <a:picLocks noChangeAspect="1"/>
          </p:cNvPicPr>
          <p:nvPr userDrawn="1"/>
        </p:nvPicPr>
        <p:blipFill rotWithShape="1">
          <a:blip r:embed="rId2" cstate="print"/>
          <a:srcRect l="-1" r="950" b="37398"/>
          <a:stretch/>
        </p:blipFill>
        <p:spPr>
          <a:xfrm>
            <a:off x="447432" y="997989"/>
            <a:ext cx="2067169" cy="1467068"/>
          </a:xfrm>
          <a:prstGeom prst="rect">
            <a:avLst/>
          </a:prstGeom>
        </p:spPr>
      </p:pic>
      <p:sp>
        <p:nvSpPr>
          <p:cNvPr id="65" name="TextBox 64"/>
          <p:cNvSpPr txBox="1"/>
          <p:nvPr userDrawn="1"/>
        </p:nvSpPr>
        <p:spPr>
          <a:xfrm>
            <a:off x="2587156" y="997988"/>
            <a:ext cx="2122764" cy="1291123"/>
          </a:xfrm>
          <a:prstGeom prst="rect">
            <a:avLst/>
          </a:prstGeom>
          <a:noFill/>
        </p:spPr>
        <p:txBody>
          <a:bodyPr wrap="square" rtlCol="0">
            <a:spAutoFit/>
          </a:bodyPr>
          <a:lstStyle/>
          <a:p>
            <a:pPr>
              <a:lnSpc>
                <a:spcPct val="90000"/>
              </a:lnSpc>
              <a:spcBef>
                <a:spcPts val="600"/>
              </a:spcBef>
            </a:pPr>
            <a:r>
              <a:rPr lang="fr-FR" sz="900" i="1" kern="3000" dirty="0">
                <a:solidFill>
                  <a:schemeClr val="tx1"/>
                </a:solidFill>
                <a:latin typeface="Arial" panose="020B0604020202020204" pitchFamily="34" charset="0"/>
                <a:cs typeface="Arial" pitchFamily="34" charset="0"/>
              </a:rPr>
              <a:t>Les couleurs d’Eurogroup Consulting et leurs déclinaisons sont toutes présentes dans le thème de couleur de la présentation.</a:t>
            </a:r>
          </a:p>
          <a:p>
            <a:pPr>
              <a:lnSpc>
                <a:spcPct val="90000"/>
              </a:lnSpc>
              <a:spcBef>
                <a:spcPts val="600"/>
              </a:spcBef>
            </a:pPr>
            <a:r>
              <a:rPr lang="fr-FR" sz="900" i="1" kern="3000" dirty="0">
                <a:solidFill>
                  <a:schemeClr val="tx1"/>
                </a:solidFill>
                <a:latin typeface="Arial" panose="020B0604020202020204" pitchFamily="34" charset="0"/>
                <a:cs typeface="Arial" pitchFamily="34" charset="0"/>
              </a:rPr>
              <a:t>Nous recommandons d’écrire en gris très foncé (deuxième couleur) et d’utiliser le rouge d’Eurogroup Consulting pour mettre en avant des éléments (cinquième couleur). </a:t>
            </a:r>
          </a:p>
        </p:txBody>
      </p:sp>
      <p:pic>
        <p:nvPicPr>
          <p:cNvPr id="68" name="Picture 67"/>
          <p:cNvPicPr>
            <a:picLocks noChangeAspect="1"/>
          </p:cNvPicPr>
          <p:nvPr userDrawn="1"/>
        </p:nvPicPr>
        <p:blipFill>
          <a:blip r:embed="rId3" cstate="print"/>
          <a:stretch>
            <a:fillRect/>
          </a:stretch>
        </p:blipFill>
        <p:spPr>
          <a:xfrm>
            <a:off x="5515811" y="906423"/>
            <a:ext cx="2696875" cy="1610866"/>
          </a:xfrm>
          <a:prstGeom prst="rect">
            <a:avLst/>
          </a:prstGeom>
        </p:spPr>
      </p:pic>
      <p:sp>
        <p:nvSpPr>
          <p:cNvPr id="69" name="TextBox 68"/>
          <p:cNvSpPr txBox="1"/>
          <p:nvPr userDrawn="1"/>
        </p:nvSpPr>
        <p:spPr>
          <a:xfrm>
            <a:off x="5515811" y="689440"/>
            <a:ext cx="1952927" cy="216982"/>
          </a:xfrm>
          <a:prstGeom prst="rect">
            <a:avLst/>
          </a:prstGeom>
          <a:noFill/>
        </p:spPr>
        <p:txBody>
          <a:bodyPr wrap="square" rtlCol="0">
            <a:spAutoFit/>
          </a:bodyPr>
          <a:lstStyle/>
          <a:p>
            <a:pPr>
              <a:lnSpc>
                <a:spcPct val="90000"/>
              </a:lnSpc>
              <a:spcBef>
                <a:spcPts val="1000"/>
              </a:spcBef>
            </a:pPr>
            <a:r>
              <a:rPr lang="fr-FR" sz="900" b="1" kern="3000" dirty="0">
                <a:solidFill>
                  <a:schemeClr val="accent1"/>
                </a:solidFill>
                <a:latin typeface="Arial" panose="020B0604020202020204" pitchFamily="34" charset="0"/>
                <a:cs typeface="Arial" pitchFamily="34" charset="0"/>
              </a:rPr>
              <a:t>8. Edition de graphs</a:t>
            </a:r>
          </a:p>
        </p:txBody>
      </p:sp>
      <p:sp>
        <p:nvSpPr>
          <p:cNvPr id="70" name="TextBox 69"/>
          <p:cNvSpPr txBox="1"/>
          <p:nvPr userDrawn="1"/>
        </p:nvSpPr>
        <p:spPr>
          <a:xfrm>
            <a:off x="10398448" y="997988"/>
            <a:ext cx="1672182" cy="715581"/>
          </a:xfrm>
          <a:prstGeom prst="rect">
            <a:avLst/>
          </a:prstGeom>
          <a:noFill/>
        </p:spPr>
        <p:txBody>
          <a:bodyPr wrap="square" rtlCol="0">
            <a:spAutoFit/>
          </a:bodyPr>
          <a:lstStyle/>
          <a:p>
            <a:pPr>
              <a:lnSpc>
                <a:spcPct val="90000"/>
              </a:lnSpc>
              <a:spcBef>
                <a:spcPts val="600"/>
              </a:spcBef>
            </a:pPr>
            <a:r>
              <a:rPr lang="fr-FR" sz="900" i="1" kern="3000" dirty="0">
                <a:solidFill>
                  <a:schemeClr val="tx1"/>
                </a:solidFill>
                <a:latin typeface="Arial" panose="020B0604020202020204" pitchFamily="34" charset="0"/>
                <a:cs typeface="Arial" pitchFamily="34" charset="0"/>
              </a:rPr>
              <a:t>Pour éditer les données d’un graph, faire un clique droit sur la forme, et cliquer sur « éditer les données » ou « edit data ».</a:t>
            </a:r>
          </a:p>
        </p:txBody>
      </p:sp>
      <p:pic>
        <p:nvPicPr>
          <p:cNvPr id="71" name="Picture 70"/>
          <p:cNvPicPr>
            <a:picLocks noChangeAspect="1"/>
          </p:cNvPicPr>
          <p:nvPr userDrawn="1"/>
        </p:nvPicPr>
        <p:blipFill>
          <a:blip r:embed="rId4" cstate="print"/>
          <a:stretch>
            <a:fillRect/>
          </a:stretch>
        </p:blipFill>
        <p:spPr>
          <a:xfrm>
            <a:off x="8467160" y="1063327"/>
            <a:ext cx="1806217" cy="1453963"/>
          </a:xfrm>
          <a:prstGeom prst="rect">
            <a:avLst/>
          </a:prstGeom>
        </p:spPr>
      </p:pic>
      <p:cxnSp>
        <p:nvCxnSpPr>
          <p:cNvPr id="72" name="Straight Arrow Connector 71"/>
          <p:cNvCxnSpPr/>
          <p:nvPr userDrawn="1"/>
        </p:nvCxnSpPr>
        <p:spPr>
          <a:xfrm>
            <a:off x="7523620" y="1867526"/>
            <a:ext cx="961130" cy="0"/>
          </a:xfrm>
          <a:prstGeom prst="straightConnector1">
            <a:avLst/>
          </a:prstGeom>
          <a:ln>
            <a:solidFill>
              <a:schemeClr val="tx2">
                <a:lumMod val="75000"/>
                <a:lumOff val="2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3" name="Rectangle 2"/>
          <p:cNvSpPr/>
          <p:nvPr userDrawn="1"/>
        </p:nvSpPr>
        <p:spPr>
          <a:xfrm>
            <a:off x="375139" y="3078480"/>
            <a:ext cx="7244862" cy="744819"/>
          </a:xfrm>
          <a:prstGeom prst="rect">
            <a:avLst/>
          </a:prstGeom>
        </p:spPr>
        <p:txBody>
          <a:bodyPr wrap="square">
            <a:spAutoFit/>
          </a:bodyPr>
          <a:lstStyle/>
          <a:p>
            <a:pPr marL="0" lvl="0" indent="0" algn="l" defTabSz="914400" rtl="0" eaLnBrk="1" latinLnBrk="0" hangingPunct="1">
              <a:lnSpc>
                <a:spcPct val="90000"/>
              </a:lnSpc>
              <a:spcBef>
                <a:spcPts val="600"/>
              </a:spcBef>
              <a:spcAft>
                <a:spcPts val="0"/>
              </a:spcAft>
              <a:buFont typeface="Arial" panose="020B0604020202020204" pitchFamily="34" charset="0"/>
              <a:buNone/>
            </a:pPr>
            <a:r>
              <a:rPr lang="fr-FR" sz="900" i="1" kern="3000" dirty="0">
                <a:solidFill>
                  <a:schemeClr val="tx1"/>
                </a:solidFill>
                <a:latin typeface="Arial" panose="020B0604020202020204" pitchFamily="34" charset="0"/>
                <a:ea typeface="+mn-ea"/>
                <a:cs typeface="Arial" pitchFamily="34" charset="0"/>
              </a:rPr>
              <a:t>Sous l’onglet Insertion, dans le groupe Texte cliquez sur En-tête et pied de page.</a:t>
            </a:r>
          </a:p>
          <a:p>
            <a:pPr marL="0" lvl="0" indent="0" algn="l" defTabSz="914400" rtl="0" eaLnBrk="1" latinLnBrk="0" hangingPunct="1">
              <a:lnSpc>
                <a:spcPct val="90000"/>
              </a:lnSpc>
              <a:spcBef>
                <a:spcPts val="600"/>
              </a:spcBef>
              <a:spcAft>
                <a:spcPts val="0"/>
              </a:spcAft>
              <a:buFont typeface="Arial" panose="020B0604020202020204" pitchFamily="34" charset="0"/>
              <a:buNone/>
            </a:pPr>
            <a:r>
              <a:rPr lang="fr-FR" sz="900" i="1" kern="3000" dirty="0">
                <a:solidFill>
                  <a:schemeClr val="tx1"/>
                </a:solidFill>
                <a:latin typeface="Arial" panose="020B0604020202020204" pitchFamily="34" charset="0"/>
                <a:ea typeface="+mn-ea"/>
                <a:cs typeface="Arial" pitchFamily="34" charset="0"/>
              </a:rPr>
              <a:t>Dans la boîte de dialogue En-tête et pied de page, sous l’onglet Diapositive, activez la case à cocher Pied de page puis tapez le texte que vous voulez voir centré dans la partie inférieure de la diapositive.</a:t>
            </a:r>
          </a:p>
          <a:p>
            <a:pPr marL="0" lvl="0" indent="0" algn="l" defTabSz="914400" rtl="0" eaLnBrk="1" latinLnBrk="0" hangingPunct="1">
              <a:lnSpc>
                <a:spcPct val="90000"/>
              </a:lnSpc>
              <a:spcBef>
                <a:spcPts val="600"/>
              </a:spcBef>
              <a:spcAft>
                <a:spcPts val="0"/>
              </a:spcAft>
              <a:buFont typeface="Arial" panose="020B0604020202020204" pitchFamily="34" charset="0"/>
              <a:buNone/>
            </a:pPr>
            <a:r>
              <a:rPr lang="fr-FR" sz="900" i="1" kern="3000" dirty="0">
                <a:solidFill>
                  <a:schemeClr val="tx1"/>
                </a:solidFill>
                <a:latin typeface="Arial" panose="020B0604020202020204" pitchFamily="34" charset="0"/>
                <a:ea typeface="+mn-ea"/>
                <a:cs typeface="Arial" pitchFamily="34" charset="0"/>
              </a:rPr>
              <a:t>Pour que le pied de page figure sur toutes les diapositives de la présentation, cliquez sur Appliquer partout.</a:t>
            </a:r>
          </a:p>
        </p:txBody>
      </p:sp>
      <p:sp>
        <p:nvSpPr>
          <p:cNvPr id="17" name="TextBox 16"/>
          <p:cNvSpPr txBox="1"/>
          <p:nvPr userDrawn="1"/>
        </p:nvSpPr>
        <p:spPr>
          <a:xfrm>
            <a:off x="375140" y="2807062"/>
            <a:ext cx="2602523" cy="216982"/>
          </a:xfrm>
          <a:prstGeom prst="rect">
            <a:avLst/>
          </a:prstGeom>
          <a:noFill/>
        </p:spPr>
        <p:txBody>
          <a:bodyPr wrap="square" rtlCol="0">
            <a:spAutoFit/>
          </a:bodyPr>
          <a:lstStyle/>
          <a:p>
            <a:pPr>
              <a:lnSpc>
                <a:spcPct val="90000"/>
              </a:lnSpc>
              <a:spcBef>
                <a:spcPts val="1000"/>
              </a:spcBef>
            </a:pPr>
            <a:r>
              <a:rPr lang="fr-FR" sz="900" b="1" kern="3000" dirty="0">
                <a:solidFill>
                  <a:schemeClr val="accent1"/>
                </a:solidFill>
                <a:latin typeface="Arial" panose="020B0604020202020204" pitchFamily="34" charset="0"/>
                <a:cs typeface="Arial" pitchFamily="34" charset="0"/>
              </a:rPr>
              <a:t>9. Ajouter un pied de page</a:t>
            </a:r>
          </a:p>
        </p:txBody>
      </p:sp>
      <p:sp>
        <p:nvSpPr>
          <p:cNvPr id="31" name="TextBox 30"/>
          <p:cNvSpPr txBox="1"/>
          <p:nvPr userDrawn="1"/>
        </p:nvSpPr>
        <p:spPr>
          <a:xfrm>
            <a:off x="375140" y="5062022"/>
            <a:ext cx="2535025" cy="216982"/>
          </a:xfrm>
          <a:prstGeom prst="rect">
            <a:avLst/>
          </a:prstGeom>
          <a:noFill/>
        </p:spPr>
        <p:txBody>
          <a:bodyPr wrap="square" rtlCol="0">
            <a:spAutoFit/>
          </a:bodyPr>
          <a:lstStyle/>
          <a:p>
            <a:pPr>
              <a:lnSpc>
                <a:spcPct val="90000"/>
              </a:lnSpc>
              <a:spcBef>
                <a:spcPts val="1000"/>
              </a:spcBef>
            </a:pPr>
            <a:r>
              <a:rPr lang="fr-FR" sz="900" b="1" kern="3000" dirty="0">
                <a:solidFill>
                  <a:schemeClr val="accent1"/>
                </a:solidFill>
                <a:latin typeface="Arial" panose="020B0604020202020204" pitchFamily="34" charset="0"/>
                <a:cs typeface="Arial" pitchFamily="34" charset="0"/>
              </a:rPr>
              <a:t>1. Couleurs</a:t>
            </a:r>
            <a:r>
              <a:rPr lang="fr-FR" sz="900" b="1" kern="3000" baseline="0" dirty="0">
                <a:solidFill>
                  <a:schemeClr val="accent1"/>
                </a:solidFill>
                <a:latin typeface="Arial" panose="020B0604020202020204" pitchFamily="34" charset="0"/>
                <a:cs typeface="Arial" pitchFamily="34" charset="0"/>
              </a:rPr>
              <a:t> fondamentales</a:t>
            </a:r>
            <a:endParaRPr lang="fr-FR" sz="900" b="1" kern="3000" dirty="0">
              <a:solidFill>
                <a:schemeClr val="accent1"/>
              </a:solidFill>
              <a:latin typeface="Arial" panose="020B0604020202020204" pitchFamily="34" charset="0"/>
              <a:cs typeface="Arial" pitchFamily="34" charset="0"/>
            </a:endParaRPr>
          </a:p>
        </p:txBody>
      </p:sp>
      <p:sp>
        <p:nvSpPr>
          <p:cNvPr id="32" name="TextBox 31"/>
          <p:cNvSpPr txBox="1"/>
          <p:nvPr userDrawn="1"/>
        </p:nvSpPr>
        <p:spPr>
          <a:xfrm>
            <a:off x="423985" y="4539783"/>
            <a:ext cx="5279166" cy="338554"/>
          </a:xfrm>
          <a:prstGeom prst="rect">
            <a:avLst/>
          </a:prstGeom>
          <a:noFill/>
        </p:spPr>
        <p:txBody>
          <a:bodyPr wrap="square" lIns="0" rtlCol="0">
            <a:spAutoFit/>
          </a:bodyPr>
          <a:lstStyle/>
          <a:p>
            <a:pPr marL="0" indent="0" algn="l" defTabSz="914400" rtl="0" eaLnBrk="1" latinLnBrk="0" hangingPunct="1">
              <a:lnSpc>
                <a:spcPct val="80000"/>
              </a:lnSpc>
              <a:spcBef>
                <a:spcPts val="1000"/>
              </a:spcBef>
              <a:buFont typeface="Arial" panose="020B0604020202020204" pitchFamily="34" charset="0"/>
              <a:buNone/>
            </a:pPr>
            <a:r>
              <a:rPr kumimoji="0" lang="fr-FR" sz="2000" b="1" i="0" u="none" strike="noStrike" kern="1200" cap="none" spc="-50" normalizeH="0" baseline="0" dirty="0">
                <a:ln>
                  <a:noFill/>
                </a:ln>
                <a:solidFill>
                  <a:schemeClr val="tx1"/>
                </a:solidFill>
                <a:effectLst/>
                <a:uLnTx/>
                <a:uFillTx/>
                <a:latin typeface="Arial" pitchFamily="34" charset="0"/>
                <a:ea typeface="+mn-ea"/>
                <a:cs typeface="Arial" pitchFamily="34" charset="0"/>
              </a:rPr>
              <a:t>Couleurs</a:t>
            </a:r>
            <a:r>
              <a:rPr kumimoji="0" lang="fr-FR" sz="2000" b="1" i="0" u="none" strike="noStrike" kern="1200" cap="none" spc="-50" normalizeH="0" baseline="0" dirty="0">
                <a:ln>
                  <a:noFill/>
                </a:ln>
                <a:solidFill>
                  <a:sysClr val="windowText" lastClr="000000">
                    <a:lumMod val="85000"/>
                    <a:lumOff val="15000"/>
                  </a:sysClr>
                </a:solidFill>
                <a:effectLst/>
                <a:uLnTx/>
                <a:uFillTx/>
                <a:latin typeface="Arial" pitchFamily="34" charset="0"/>
                <a:ea typeface="+mn-ea"/>
                <a:cs typeface="Arial" pitchFamily="34" charset="0"/>
              </a:rPr>
              <a:t> </a:t>
            </a:r>
            <a:r>
              <a:rPr kumimoji="0" lang="fr-FR" sz="2000" b="1" i="0" u="none" strike="noStrike" kern="1200" cap="none" spc="-50" normalizeH="0" baseline="0" dirty="0">
                <a:ln>
                  <a:noFill/>
                </a:ln>
                <a:solidFill>
                  <a:schemeClr val="accent1"/>
                </a:solidFill>
                <a:effectLst/>
                <a:uLnTx/>
                <a:uFillTx/>
                <a:latin typeface="Arial" pitchFamily="34" charset="0"/>
                <a:ea typeface="+mn-ea"/>
                <a:cs typeface="Arial" pitchFamily="34" charset="0"/>
              </a:rPr>
              <a:t>Eurogroup Consulting</a:t>
            </a:r>
          </a:p>
        </p:txBody>
      </p:sp>
      <p:sp>
        <p:nvSpPr>
          <p:cNvPr id="36" name="TextBox 35"/>
          <p:cNvSpPr txBox="1"/>
          <p:nvPr userDrawn="1"/>
        </p:nvSpPr>
        <p:spPr>
          <a:xfrm>
            <a:off x="9909907" y="5417486"/>
            <a:ext cx="2160722" cy="794064"/>
          </a:xfrm>
          <a:prstGeom prst="rect">
            <a:avLst/>
          </a:prstGeom>
          <a:noFill/>
        </p:spPr>
        <p:txBody>
          <a:bodyPr wrap="square" tIns="0" rtlCol="0">
            <a:spAutoFit/>
          </a:bodyPr>
          <a:lstStyle/>
          <a:p>
            <a:pPr algn="l">
              <a:lnSpc>
                <a:spcPct val="90000"/>
              </a:lnSpc>
              <a:spcBef>
                <a:spcPts val="1000"/>
              </a:spcBef>
            </a:pPr>
            <a:r>
              <a:rPr lang="fr-FR" sz="900" i="1" kern="3000" dirty="0">
                <a:solidFill>
                  <a:schemeClr val="tx1"/>
                </a:solidFill>
                <a:latin typeface="Arial" panose="020B0604020202020204" pitchFamily="34" charset="0"/>
                <a:ea typeface="+mn-ea"/>
                <a:cs typeface="Arial" pitchFamily="34" charset="0"/>
              </a:rPr>
              <a:t>Ces couleurs sont toutes présentes dans le thème de couleur associé au masque, </a:t>
            </a:r>
            <a:br>
              <a:rPr lang="fr-FR" sz="900" i="1" kern="3000" dirty="0">
                <a:solidFill>
                  <a:schemeClr val="tx1"/>
                </a:solidFill>
                <a:latin typeface="Arial" panose="020B0604020202020204" pitchFamily="34" charset="0"/>
                <a:ea typeface="+mn-ea"/>
                <a:cs typeface="Arial" pitchFamily="34" charset="0"/>
              </a:rPr>
            </a:br>
            <a:r>
              <a:rPr lang="fr-FR" sz="900" i="1" kern="3000" dirty="0">
                <a:solidFill>
                  <a:schemeClr val="tx1"/>
                </a:solidFill>
                <a:latin typeface="Arial" panose="020B0604020202020204" pitchFamily="34" charset="0"/>
                <a:ea typeface="+mn-ea"/>
                <a:cs typeface="Arial" pitchFamily="34" charset="0"/>
              </a:rPr>
              <a:t>vous les retrouverez par défaut lorsque</a:t>
            </a:r>
            <a:r>
              <a:rPr lang="fr-FR" sz="900" i="1" kern="3000" baseline="0" dirty="0">
                <a:solidFill>
                  <a:schemeClr val="tx1"/>
                </a:solidFill>
                <a:latin typeface="Arial" panose="020B0604020202020204" pitchFamily="34" charset="0"/>
                <a:ea typeface="+mn-ea"/>
                <a:cs typeface="Arial" pitchFamily="34" charset="0"/>
              </a:rPr>
              <a:t> vous choisissez une couleur pour un texte ou une forme</a:t>
            </a:r>
            <a:r>
              <a:rPr lang="fr-FR" sz="900" i="1" kern="3000" dirty="0">
                <a:solidFill>
                  <a:schemeClr val="tx1"/>
                </a:solidFill>
                <a:latin typeface="Arial" panose="020B0604020202020204" pitchFamily="34" charset="0"/>
                <a:ea typeface="+mn-ea"/>
                <a:cs typeface="Arial" pitchFamily="34" charset="0"/>
              </a:rPr>
              <a:t>.</a:t>
            </a:r>
          </a:p>
        </p:txBody>
      </p:sp>
      <p:sp>
        <p:nvSpPr>
          <p:cNvPr id="34" name="Rectangle 33"/>
          <p:cNvSpPr/>
          <p:nvPr userDrawn="1"/>
        </p:nvSpPr>
        <p:spPr>
          <a:xfrm>
            <a:off x="1903305" y="5417485"/>
            <a:ext cx="1058857" cy="86032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800" dirty="0"/>
          </a:p>
        </p:txBody>
      </p:sp>
      <p:sp>
        <p:nvSpPr>
          <p:cNvPr id="35" name="Rectangle 34"/>
          <p:cNvSpPr/>
          <p:nvPr userDrawn="1"/>
        </p:nvSpPr>
        <p:spPr>
          <a:xfrm>
            <a:off x="641136" y="5417485"/>
            <a:ext cx="1058857" cy="860322"/>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800" dirty="0"/>
          </a:p>
        </p:txBody>
      </p:sp>
      <p:sp>
        <p:nvSpPr>
          <p:cNvPr id="37" name="TextBox 36"/>
          <p:cNvSpPr txBox="1"/>
          <p:nvPr userDrawn="1"/>
        </p:nvSpPr>
        <p:spPr>
          <a:xfrm>
            <a:off x="3063568" y="5061422"/>
            <a:ext cx="2535025" cy="216982"/>
          </a:xfrm>
          <a:prstGeom prst="rect">
            <a:avLst/>
          </a:prstGeom>
          <a:noFill/>
        </p:spPr>
        <p:txBody>
          <a:bodyPr wrap="square" rtlCol="0">
            <a:spAutoFit/>
          </a:bodyPr>
          <a:lstStyle/>
          <a:p>
            <a:pPr>
              <a:lnSpc>
                <a:spcPct val="90000"/>
              </a:lnSpc>
              <a:spcBef>
                <a:spcPts val="1000"/>
              </a:spcBef>
            </a:pPr>
            <a:r>
              <a:rPr lang="fr-FR" sz="900" b="1" kern="3000" dirty="0">
                <a:solidFill>
                  <a:schemeClr val="accent1"/>
                </a:solidFill>
                <a:latin typeface="Arial" panose="020B0604020202020204" pitchFamily="34" charset="0"/>
                <a:cs typeface="Arial" pitchFamily="34" charset="0"/>
              </a:rPr>
              <a:t>2. Couleurs</a:t>
            </a:r>
            <a:r>
              <a:rPr lang="fr-FR" sz="900" b="1" kern="3000" baseline="0" dirty="0">
                <a:solidFill>
                  <a:schemeClr val="accent1"/>
                </a:solidFill>
                <a:latin typeface="Arial" panose="020B0604020202020204" pitchFamily="34" charset="0"/>
                <a:cs typeface="Arial" pitchFamily="34" charset="0"/>
              </a:rPr>
              <a:t> complémentaires</a:t>
            </a:r>
            <a:endParaRPr lang="fr-FR" sz="900" b="1" kern="3000" dirty="0">
              <a:solidFill>
                <a:schemeClr val="accent1"/>
              </a:solidFill>
              <a:latin typeface="Arial" panose="020B0604020202020204" pitchFamily="34" charset="0"/>
              <a:cs typeface="Arial" pitchFamily="34" charset="0"/>
            </a:endParaRPr>
          </a:p>
        </p:txBody>
      </p:sp>
      <p:sp>
        <p:nvSpPr>
          <p:cNvPr id="39" name="Rectangle 38"/>
          <p:cNvSpPr/>
          <p:nvPr userDrawn="1"/>
        </p:nvSpPr>
        <p:spPr>
          <a:xfrm>
            <a:off x="3165474" y="5417486"/>
            <a:ext cx="1062852" cy="863569"/>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800" dirty="0"/>
          </a:p>
        </p:txBody>
      </p:sp>
      <p:sp>
        <p:nvSpPr>
          <p:cNvPr id="40" name="Rectangle 39"/>
          <p:cNvSpPr/>
          <p:nvPr userDrawn="1"/>
        </p:nvSpPr>
        <p:spPr>
          <a:xfrm>
            <a:off x="4431637" y="5417486"/>
            <a:ext cx="1062852" cy="863569"/>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800" dirty="0"/>
          </a:p>
        </p:txBody>
      </p:sp>
      <p:sp>
        <p:nvSpPr>
          <p:cNvPr id="41" name="Rectangle 40"/>
          <p:cNvSpPr/>
          <p:nvPr userDrawn="1"/>
        </p:nvSpPr>
        <p:spPr>
          <a:xfrm>
            <a:off x="5697801" y="5417486"/>
            <a:ext cx="1062852" cy="863569"/>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800" dirty="0"/>
          </a:p>
        </p:txBody>
      </p:sp>
      <p:sp>
        <p:nvSpPr>
          <p:cNvPr id="42" name="Rectangle 41"/>
          <p:cNvSpPr/>
          <p:nvPr userDrawn="1"/>
        </p:nvSpPr>
        <p:spPr>
          <a:xfrm>
            <a:off x="6963965" y="5417486"/>
            <a:ext cx="1062852" cy="863569"/>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800" dirty="0"/>
          </a:p>
        </p:txBody>
      </p:sp>
      <p:sp>
        <p:nvSpPr>
          <p:cNvPr id="43" name="Rectangle 42"/>
          <p:cNvSpPr/>
          <p:nvPr userDrawn="1"/>
        </p:nvSpPr>
        <p:spPr>
          <a:xfrm>
            <a:off x="8230127" y="5417486"/>
            <a:ext cx="1062852" cy="863569"/>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800" dirty="0"/>
          </a:p>
        </p:txBody>
      </p:sp>
    </p:spTree>
    <p:extLst>
      <p:ext uri="{BB962C8B-B14F-4D97-AF65-F5344CB8AC3E}">
        <p14:creationId xmlns:p14="http://schemas.microsoft.com/office/powerpoint/2010/main" val="410223603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1_Vide">
    <p:spTree>
      <p:nvGrpSpPr>
        <p:cNvPr id="1" name=""/>
        <p:cNvGrpSpPr/>
        <p:nvPr/>
      </p:nvGrpSpPr>
      <p:grpSpPr>
        <a:xfrm>
          <a:off x="0" y="0"/>
          <a:ext cx="0" cy="0"/>
          <a:chOff x="0" y="0"/>
          <a:chExt cx="0" cy="0"/>
        </a:xfrm>
      </p:grpSpPr>
      <p:sp>
        <p:nvSpPr>
          <p:cNvPr id="22" name="Footer Placeholder 4"/>
          <p:cNvSpPr>
            <a:spLocks noGrp="1"/>
          </p:cNvSpPr>
          <p:nvPr>
            <p:ph type="ftr" sz="quarter" idx="3"/>
          </p:nvPr>
        </p:nvSpPr>
        <p:spPr>
          <a:xfrm>
            <a:off x="2320786" y="6520364"/>
            <a:ext cx="7079169" cy="360000"/>
          </a:xfrm>
          <a:prstGeom prst="rect">
            <a:avLst/>
          </a:prstGeom>
        </p:spPr>
        <p:txBody>
          <a:bodyPr vert="horz" lIns="91440" tIns="45720" rIns="91440" bIns="45720" rtlCol="0" anchor="ctr"/>
          <a:lstStyle>
            <a:lvl1pPr marL="0" algn="ctr" defTabSz="914400" rtl="0" eaLnBrk="1" latinLnBrk="0" hangingPunct="1">
              <a:defRPr lang="fr-FR" sz="1000" i="0" kern="1200" smtClean="0">
                <a:solidFill>
                  <a:schemeClr val="tx1"/>
                </a:solidFill>
                <a:latin typeface="Arial" panose="020B0604020202020204" pitchFamily="34" charset="0"/>
                <a:ea typeface="+mn-ea"/>
                <a:cs typeface="+mn-cs"/>
              </a:defRPr>
            </a:lvl1pPr>
          </a:lstStyle>
          <a:p>
            <a:pPr>
              <a:defRPr/>
            </a:pPr>
            <a:r>
              <a:rPr lang="fr-FR" dirty="0">
                <a:solidFill>
                  <a:srgbClr val="383934"/>
                </a:solidFill>
                <a:latin typeface="Segoe Condensed" panose="020B0606040200020203" pitchFamily="34" charset="0"/>
              </a:rPr>
              <a:t>2019 - IDFM - Séminaire d’équipe MEC des lignes de bus de grande couronne</a:t>
            </a:r>
          </a:p>
        </p:txBody>
      </p:sp>
      <p:sp>
        <p:nvSpPr>
          <p:cNvPr id="23" name="Date Placeholder 1"/>
          <p:cNvSpPr>
            <a:spLocks noGrp="1"/>
          </p:cNvSpPr>
          <p:nvPr>
            <p:ph type="dt" sz="half" idx="2"/>
          </p:nvPr>
        </p:nvSpPr>
        <p:spPr>
          <a:xfrm>
            <a:off x="9559137" y="6520364"/>
            <a:ext cx="1953846" cy="360000"/>
          </a:xfrm>
          <a:prstGeom prst="rect">
            <a:avLst/>
          </a:prstGeom>
        </p:spPr>
        <p:txBody>
          <a:bodyPr vert="horz" lIns="91440" tIns="45720" rIns="91440" bIns="45720" rtlCol="0" anchor="ctr"/>
          <a:lstStyle>
            <a:lvl1pPr algn="ctr">
              <a:defRPr sz="1000">
                <a:solidFill>
                  <a:schemeClr val="tx1"/>
                </a:solidFill>
                <a:latin typeface="Arial" panose="020B0604020202020204" pitchFamily="34" charset="0"/>
                <a:cs typeface="Arial" panose="020B0604020202020204" pitchFamily="34" charset="0"/>
              </a:defRPr>
            </a:lvl1pPr>
          </a:lstStyle>
          <a:p>
            <a:fld id="{A598822C-9C63-4B9E-B8A5-2193F6597E88}" type="datetime1">
              <a:rPr lang="fr-FR" smtClean="0"/>
              <a:pPr/>
              <a:t>08/02/2022</a:t>
            </a:fld>
            <a:endParaRPr lang="fr-FR" dirty="0"/>
          </a:p>
        </p:txBody>
      </p:sp>
      <p:sp>
        <p:nvSpPr>
          <p:cNvPr id="46" name="Slide Number Placeholder 5"/>
          <p:cNvSpPr>
            <a:spLocks noGrp="1"/>
          </p:cNvSpPr>
          <p:nvPr>
            <p:ph type="sldNum" sz="quarter" idx="4"/>
          </p:nvPr>
        </p:nvSpPr>
        <p:spPr>
          <a:xfrm>
            <a:off x="11582400" y="6520364"/>
            <a:ext cx="553833" cy="360000"/>
          </a:xfrm>
          <a:prstGeom prst="rect">
            <a:avLst/>
          </a:prstGeom>
        </p:spPr>
        <p:txBody>
          <a:bodyPr vert="horz" lIns="91440" tIns="45720" rIns="91440" bIns="45720" rtlCol="0" anchor="ctr"/>
          <a:lstStyle>
            <a:lvl1pPr algn="r">
              <a:defRPr lang="fr-FR" sz="1000" kern="1200" smtClean="0">
                <a:solidFill>
                  <a:schemeClr val="accent1"/>
                </a:solidFill>
                <a:latin typeface="Arial" panose="020B0604020202020204" pitchFamily="34" charset="0"/>
                <a:ea typeface="+mn-ea"/>
                <a:cs typeface="Arial" panose="020B0604020202020204" pitchFamily="34" charset="0"/>
              </a:defRPr>
            </a:lvl1pPr>
          </a:lstStyle>
          <a:p>
            <a:fld id="{12E3212C-99B6-42C2-BE5E-9738E2CE06AD}" type="slidenum">
              <a:rPr lang="fr-FR" smtClean="0"/>
              <a:pPr/>
              <a:t>‹N°›</a:t>
            </a:fld>
            <a:endParaRPr lang="fr-FR" dirty="0"/>
          </a:p>
        </p:txBody>
      </p:sp>
      <p:pic>
        <p:nvPicPr>
          <p:cNvPr id="27" name="Image 26">
            <a:extLst>
              <a:ext uri="{FF2B5EF4-FFF2-40B4-BE49-F238E27FC236}">
                <a16:creationId xmlns:a16="http://schemas.microsoft.com/office/drawing/2014/main" id="{E3B06FDE-ACE7-455E-8602-41088E100A47}"/>
              </a:ext>
            </a:extLst>
          </p:cNvPr>
          <p:cNvPicPr>
            <a:picLocks noChangeAspect="1"/>
          </p:cNvPicPr>
          <p:nvPr userDrawn="1"/>
        </p:nvPicPr>
        <p:blipFill>
          <a:blip r:embed="rId2" cstate="print"/>
          <a:stretch>
            <a:fillRect/>
          </a:stretch>
        </p:blipFill>
        <p:spPr>
          <a:xfrm>
            <a:off x="886759" y="6531354"/>
            <a:ext cx="683691" cy="245626"/>
          </a:xfrm>
          <a:prstGeom prst="rect">
            <a:avLst/>
          </a:prstGeom>
        </p:spPr>
      </p:pic>
    </p:spTree>
    <p:extLst>
      <p:ext uri="{BB962C8B-B14F-4D97-AF65-F5344CB8AC3E}">
        <p14:creationId xmlns:p14="http://schemas.microsoft.com/office/powerpoint/2010/main" val="40188852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Full empty">
    <p:spTree>
      <p:nvGrpSpPr>
        <p:cNvPr id="1" name=""/>
        <p:cNvGrpSpPr/>
        <p:nvPr/>
      </p:nvGrpSpPr>
      <p:grpSpPr>
        <a:xfrm>
          <a:off x="0" y="0"/>
          <a:ext cx="0" cy="0"/>
          <a:chOff x="0" y="0"/>
          <a:chExt cx="0" cy="0"/>
        </a:xfrm>
      </p:grpSpPr>
      <p:pic>
        <p:nvPicPr>
          <p:cNvPr id="2" name="Image 1">
            <a:extLst>
              <a:ext uri="{FF2B5EF4-FFF2-40B4-BE49-F238E27FC236}">
                <a16:creationId xmlns:a16="http://schemas.microsoft.com/office/drawing/2014/main" id="{BEE207A0-53D0-43B3-802E-70DBC389317E}"/>
              </a:ext>
            </a:extLst>
          </p:cNvPr>
          <p:cNvPicPr>
            <a:picLocks noChangeAspect="1"/>
          </p:cNvPicPr>
          <p:nvPr userDrawn="1"/>
        </p:nvPicPr>
        <p:blipFill>
          <a:blip r:embed="rId2" cstate="print"/>
          <a:stretch>
            <a:fillRect/>
          </a:stretch>
        </p:blipFill>
        <p:spPr>
          <a:xfrm>
            <a:off x="886759" y="6531354"/>
            <a:ext cx="683691" cy="245626"/>
          </a:xfrm>
          <a:prstGeom prst="rect">
            <a:avLst/>
          </a:prstGeom>
        </p:spPr>
      </p:pic>
      <p:sp>
        <p:nvSpPr>
          <p:cNvPr id="3" name="Rectangle 2">
            <a:extLst>
              <a:ext uri="{FF2B5EF4-FFF2-40B4-BE49-F238E27FC236}">
                <a16:creationId xmlns:a16="http://schemas.microsoft.com/office/drawing/2014/main" id="{A5F4DF37-8A0F-4E7F-B926-6D0514F5A163}"/>
              </a:ext>
            </a:extLst>
          </p:cNvPr>
          <p:cNvSpPr/>
          <p:nvPr userDrawn="1"/>
        </p:nvSpPr>
        <p:spPr>
          <a:xfrm>
            <a:off x="3216676" y="6596390"/>
            <a:ext cx="6096000" cy="261610"/>
          </a:xfrm>
          <a:prstGeom prst="rect">
            <a:avLst/>
          </a:prstGeom>
        </p:spPr>
        <p:txBody>
          <a:bodyPr>
            <a:spAutoFit/>
          </a:bodyPr>
          <a:lstStyle/>
          <a:p>
            <a:pPr>
              <a:defRPr/>
            </a:pPr>
            <a:r>
              <a:rPr lang="fr-FR" sz="1100" dirty="0">
                <a:solidFill>
                  <a:srgbClr val="383934"/>
                </a:solidFill>
                <a:latin typeface="Segoe Condensed" panose="020B0606040200020203" pitchFamily="34" charset="0"/>
              </a:rPr>
              <a:t>2019 - IDFM - Séminaire d’équipe MEC des lignes de bus de grande couronne</a:t>
            </a:r>
          </a:p>
        </p:txBody>
      </p:sp>
    </p:spTree>
    <p:extLst>
      <p:ext uri="{BB962C8B-B14F-4D97-AF65-F5344CB8AC3E}">
        <p14:creationId xmlns:p14="http://schemas.microsoft.com/office/powerpoint/2010/main" val="19653250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userDrawn="1">
  <p:cSld name="7_Paragraphe seul">
    <p:spTree>
      <p:nvGrpSpPr>
        <p:cNvPr id="1" name=""/>
        <p:cNvGrpSpPr/>
        <p:nvPr/>
      </p:nvGrpSpPr>
      <p:grpSpPr>
        <a:xfrm>
          <a:off x="0" y="0"/>
          <a:ext cx="0" cy="0"/>
          <a:chOff x="0" y="0"/>
          <a:chExt cx="0" cy="0"/>
        </a:xfrm>
      </p:grpSpPr>
      <p:sp>
        <p:nvSpPr>
          <p:cNvPr id="9" name="Slide Number Placeholder 5"/>
          <p:cNvSpPr>
            <a:spLocks noGrp="1"/>
          </p:cNvSpPr>
          <p:nvPr>
            <p:ph type="sldNum" sz="quarter" idx="4"/>
          </p:nvPr>
        </p:nvSpPr>
        <p:spPr>
          <a:xfrm>
            <a:off x="11672166" y="6520368"/>
            <a:ext cx="464066" cy="365125"/>
          </a:xfrm>
          <a:prstGeom prst="rect">
            <a:avLst/>
          </a:prstGeom>
        </p:spPr>
        <p:txBody>
          <a:bodyPr vert="horz" lIns="91422" tIns="45712" rIns="91422" bIns="45712" rtlCol="0" anchor="ctr"/>
          <a:lstStyle>
            <a:lvl1pPr algn="r">
              <a:defRPr lang="fr-FR" sz="1000" kern="1200" smtClean="0">
                <a:solidFill>
                  <a:srgbClr val="B20A14"/>
                </a:solidFill>
                <a:latin typeface="Arial" panose="020B0604020202020204" pitchFamily="34" charset="0"/>
                <a:ea typeface="+mn-ea"/>
                <a:cs typeface="+mn-cs"/>
              </a:defRPr>
            </a:lvl1pPr>
          </a:lstStyle>
          <a:p>
            <a:fld id="{12E3212C-99B6-42C2-BE5E-9738E2CE06AD}" type="slidenum">
              <a:rPr lang="fr-FR" smtClean="0"/>
              <a:pPr/>
              <a:t>‹N°›</a:t>
            </a:fld>
            <a:endParaRPr lang="fr-FR" dirty="0"/>
          </a:p>
        </p:txBody>
      </p:sp>
      <p:sp>
        <p:nvSpPr>
          <p:cNvPr id="7" name="Text Placeholder 13"/>
          <p:cNvSpPr>
            <a:spLocks noGrp="1"/>
          </p:cNvSpPr>
          <p:nvPr>
            <p:ph type="body" sz="quarter" idx="51" hasCustomPrompt="1"/>
          </p:nvPr>
        </p:nvSpPr>
        <p:spPr>
          <a:xfrm>
            <a:off x="11596633" y="115892"/>
            <a:ext cx="484821" cy="281353"/>
          </a:xfrm>
          <a:prstGeom prst="rect">
            <a:avLst/>
          </a:prstGeom>
        </p:spPr>
        <p:txBody>
          <a:bodyPr lIns="91422" tIns="46791" rIns="91422" bIns="45712" anchor="ctr">
            <a:noAutofit/>
          </a:bodyPr>
          <a:lstStyle>
            <a:lvl1pPr marL="0" indent="0" algn="r">
              <a:spcBef>
                <a:spcPts val="0"/>
              </a:spcBef>
              <a:buNone/>
              <a:defRPr lang="fr-FR" sz="2000" b="0" kern="3000" spc="-120" baseline="0" dirty="0">
                <a:solidFill>
                  <a:schemeClr val="accent1"/>
                </a:solidFill>
                <a:latin typeface="Arial" pitchFamily="34" charset="0"/>
                <a:ea typeface="+mn-ea"/>
                <a:cs typeface="Arial" pitchFamily="34" charset="0"/>
              </a:defRPr>
            </a:lvl1pPr>
          </a:lstStyle>
          <a:p>
            <a:pPr marL="0" lvl="0" indent="0" algn="l" defTabSz="914226" rtl="0" eaLnBrk="1" latinLnBrk="0" hangingPunct="1">
              <a:lnSpc>
                <a:spcPct val="90000"/>
              </a:lnSpc>
              <a:spcBef>
                <a:spcPts val="0"/>
              </a:spcBef>
              <a:buFont typeface="Arial" panose="020B0604020202020204" pitchFamily="34" charset="0"/>
              <a:buNone/>
            </a:pPr>
            <a:r>
              <a:rPr lang="fr-FR" dirty="0"/>
              <a:t>X</a:t>
            </a:r>
          </a:p>
        </p:txBody>
      </p:sp>
      <p:sp>
        <p:nvSpPr>
          <p:cNvPr id="6" name="Text Placeholder 15"/>
          <p:cNvSpPr>
            <a:spLocks noGrp="1"/>
          </p:cNvSpPr>
          <p:nvPr>
            <p:ph type="body" sz="quarter" idx="39" hasCustomPrompt="1"/>
          </p:nvPr>
        </p:nvSpPr>
        <p:spPr>
          <a:xfrm>
            <a:off x="339331" y="112516"/>
            <a:ext cx="8859377" cy="550218"/>
          </a:xfrm>
          <a:prstGeom prst="rect">
            <a:avLst/>
          </a:prstGeom>
        </p:spPr>
        <p:txBody>
          <a:bodyPr lIns="91422" tIns="45712" rIns="91422" bIns="45712" anchor="t" anchorCtr="0">
            <a:noAutofit/>
          </a:bodyPr>
          <a:lstStyle>
            <a:lvl1pPr marL="0" indent="0">
              <a:lnSpc>
                <a:spcPct val="80000"/>
              </a:lnSpc>
              <a:buNone/>
              <a:defRPr kumimoji="0" lang="fr-FR" sz="2000" b="1" i="0" u="none" strike="noStrike" kern="1200" cap="none" spc="-50" normalizeH="0" baseline="0" dirty="0">
                <a:ln>
                  <a:noFill/>
                </a:ln>
                <a:solidFill>
                  <a:sysClr val="windowText" lastClr="000000">
                    <a:lumMod val="85000"/>
                    <a:lumOff val="15000"/>
                  </a:sysClr>
                </a:solidFill>
                <a:effectLst/>
                <a:uLnTx/>
                <a:uFillTx/>
                <a:latin typeface="Arial" pitchFamily="34" charset="0"/>
                <a:ea typeface="+mn-ea"/>
                <a:cs typeface="Arial" pitchFamily="34" charset="0"/>
              </a:defRPr>
            </a:lvl1pPr>
          </a:lstStyle>
          <a:p>
            <a:pPr lvl="0"/>
            <a:r>
              <a:rPr lang="fr-FR" dirty="0"/>
              <a:t>Titre de slide</a:t>
            </a:r>
          </a:p>
        </p:txBody>
      </p:sp>
      <p:sp>
        <p:nvSpPr>
          <p:cNvPr id="8" name="Text Placeholder 15"/>
          <p:cNvSpPr>
            <a:spLocks noGrp="1"/>
          </p:cNvSpPr>
          <p:nvPr>
            <p:ph type="body" sz="quarter" idx="63" hasCustomPrompt="1"/>
          </p:nvPr>
        </p:nvSpPr>
        <p:spPr>
          <a:xfrm>
            <a:off x="9282100" y="140642"/>
            <a:ext cx="2366158" cy="273381"/>
          </a:xfrm>
          <a:prstGeom prst="rect">
            <a:avLst/>
          </a:prstGeom>
        </p:spPr>
        <p:txBody>
          <a:bodyPr lIns="91422" tIns="45712" rIns="0" bIns="45712" anchor="ctr" anchorCtr="0">
            <a:noAutofit/>
          </a:bodyPr>
          <a:lstStyle>
            <a:lvl1pPr marL="0" indent="0" algn="r">
              <a:lnSpc>
                <a:spcPct val="80000"/>
              </a:lnSpc>
              <a:buNone/>
              <a:defRPr kumimoji="0" lang="fr-FR" sz="1200" b="0" i="0" u="none" strike="noStrike" kern="1200" cap="none" spc="-122" normalizeH="0" baseline="0" dirty="0">
                <a:ln>
                  <a:noFill/>
                </a:ln>
                <a:solidFill>
                  <a:sysClr val="windowText" lastClr="000000">
                    <a:lumMod val="85000"/>
                    <a:lumOff val="15000"/>
                  </a:sysClr>
                </a:solidFill>
                <a:effectLst/>
                <a:uLnTx/>
                <a:uFillTx/>
                <a:latin typeface="Arial" pitchFamily="34" charset="0"/>
                <a:ea typeface="+mn-ea"/>
                <a:cs typeface="Arial" pitchFamily="34" charset="0"/>
              </a:defRPr>
            </a:lvl1pPr>
          </a:lstStyle>
          <a:p>
            <a:pPr lvl="0"/>
            <a:r>
              <a:rPr lang="fr-FR" dirty="0"/>
              <a:t>Sous-titre de partie -</a:t>
            </a:r>
          </a:p>
        </p:txBody>
      </p:sp>
      <p:sp>
        <p:nvSpPr>
          <p:cNvPr id="11" name="Rectangle 10"/>
          <p:cNvSpPr/>
          <p:nvPr userDrawn="1"/>
        </p:nvSpPr>
        <p:spPr>
          <a:xfrm>
            <a:off x="-9377" y="0"/>
            <a:ext cx="12201377" cy="68580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800" dirty="0"/>
          </a:p>
        </p:txBody>
      </p:sp>
      <p:pic>
        <p:nvPicPr>
          <p:cNvPr id="32" name="Image 31">
            <a:extLst>
              <a:ext uri="{FF2B5EF4-FFF2-40B4-BE49-F238E27FC236}">
                <a16:creationId xmlns:a16="http://schemas.microsoft.com/office/drawing/2014/main" id="{0C1171E2-1460-46BE-8239-FF09FBB7CD99}"/>
              </a:ext>
            </a:extLst>
          </p:cNvPr>
          <p:cNvPicPr>
            <a:picLocks noChangeAspect="1"/>
          </p:cNvPicPr>
          <p:nvPr userDrawn="1"/>
        </p:nvPicPr>
        <p:blipFill>
          <a:blip r:embed="rId2" cstate="print"/>
          <a:stretch>
            <a:fillRect/>
          </a:stretch>
        </p:blipFill>
        <p:spPr>
          <a:xfrm>
            <a:off x="886759" y="6531354"/>
            <a:ext cx="683691" cy="245626"/>
          </a:xfrm>
          <a:prstGeom prst="rect">
            <a:avLst/>
          </a:prstGeom>
        </p:spPr>
      </p:pic>
      <p:sp>
        <p:nvSpPr>
          <p:cNvPr id="2" name="Rectangle 1">
            <a:extLst>
              <a:ext uri="{FF2B5EF4-FFF2-40B4-BE49-F238E27FC236}">
                <a16:creationId xmlns:a16="http://schemas.microsoft.com/office/drawing/2014/main" id="{AF40EEE6-1071-43D4-A501-CD1A5837613D}"/>
              </a:ext>
            </a:extLst>
          </p:cNvPr>
          <p:cNvSpPr/>
          <p:nvPr userDrawn="1"/>
        </p:nvSpPr>
        <p:spPr>
          <a:xfrm>
            <a:off x="3186100" y="6610137"/>
            <a:ext cx="6096000" cy="261610"/>
          </a:xfrm>
          <a:prstGeom prst="rect">
            <a:avLst/>
          </a:prstGeom>
        </p:spPr>
        <p:txBody>
          <a:bodyPr>
            <a:spAutoFit/>
          </a:bodyPr>
          <a:lstStyle/>
          <a:p>
            <a:pPr>
              <a:defRPr/>
            </a:pPr>
            <a:r>
              <a:rPr lang="fr-FR" sz="1100" dirty="0">
                <a:solidFill>
                  <a:srgbClr val="383934"/>
                </a:solidFill>
                <a:latin typeface="Segoe Condensed" panose="020B0606040200020203" pitchFamily="34" charset="0"/>
              </a:rPr>
              <a:t>2019 - IDFM - Séminaire d’équipe MEC des lignes de bus de grande couronne</a:t>
            </a:r>
          </a:p>
        </p:txBody>
      </p:sp>
    </p:spTree>
    <p:extLst>
      <p:ext uri="{BB962C8B-B14F-4D97-AF65-F5344CB8AC3E}">
        <p14:creationId xmlns:p14="http://schemas.microsoft.com/office/powerpoint/2010/main" val="3636486236"/>
      </p:ext>
    </p:extLst>
  </p:cSld>
  <p:clrMapOvr>
    <a:masterClrMapping/>
  </p:clrMapOvr>
  <p:extLst>
    <p:ext uri="{DCECCB84-F9BA-43D5-87BE-67443E8EF086}">
      <p15:sldGuideLst xmlns:p15="http://schemas.microsoft.com/office/powerpoint/2012/main"/>
    </p:ext>
  </p:extLst>
</p:sldLayout>
</file>

<file path=ppt/slideLayouts/slideLayout26.xml><?xml version="1.0" encoding="utf-8"?>
<p:sldLayout xmlns:a="http://schemas.openxmlformats.org/drawingml/2006/main" xmlns:r="http://schemas.openxmlformats.org/officeDocument/2006/relationships" xmlns:p="http://schemas.openxmlformats.org/presentationml/2006/main">
  <p:cSld name="1_Paragraphe seul">
    <p:spTree>
      <p:nvGrpSpPr>
        <p:cNvPr id="1" name=""/>
        <p:cNvGrpSpPr/>
        <p:nvPr/>
      </p:nvGrpSpPr>
      <p:grpSpPr>
        <a:xfrm>
          <a:off x="0" y="0"/>
          <a:ext cx="0" cy="0"/>
          <a:chOff x="0" y="0"/>
          <a:chExt cx="0" cy="0"/>
        </a:xfrm>
      </p:grpSpPr>
      <p:sp>
        <p:nvSpPr>
          <p:cNvPr id="9" name="Slide Number Placeholder 5"/>
          <p:cNvSpPr>
            <a:spLocks noGrp="1"/>
          </p:cNvSpPr>
          <p:nvPr>
            <p:ph type="sldNum" sz="quarter" idx="4"/>
          </p:nvPr>
        </p:nvSpPr>
        <p:spPr>
          <a:xfrm>
            <a:off x="11672166" y="6520365"/>
            <a:ext cx="464066" cy="365125"/>
          </a:xfrm>
          <a:prstGeom prst="rect">
            <a:avLst/>
          </a:prstGeom>
        </p:spPr>
        <p:txBody>
          <a:bodyPr vert="horz" lIns="91440" tIns="45720" rIns="91440" bIns="45720" rtlCol="0" anchor="ctr"/>
          <a:lstStyle>
            <a:lvl1pPr algn="r">
              <a:defRPr lang="fr-FR" sz="1000" kern="1200" smtClean="0">
                <a:solidFill>
                  <a:srgbClr val="B20A14"/>
                </a:solidFill>
                <a:latin typeface="Arial" panose="020B0604020202020204" pitchFamily="34" charset="0"/>
                <a:ea typeface="+mn-ea"/>
                <a:cs typeface="+mn-cs"/>
              </a:defRPr>
            </a:lvl1pPr>
          </a:lstStyle>
          <a:p>
            <a:fld id="{12E3212C-99B6-42C2-BE5E-9738E2CE06AD}" type="slidenum">
              <a:rPr lang="fr-FR" smtClean="0"/>
              <a:pPr/>
              <a:t>‹N°›</a:t>
            </a:fld>
            <a:endParaRPr lang="fr-FR" dirty="0"/>
          </a:p>
        </p:txBody>
      </p:sp>
      <p:sp>
        <p:nvSpPr>
          <p:cNvPr id="32" name="Text Placeholder 5"/>
          <p:cNvSpPr>
            <a:spLocks noGrp="1"/>
          </p:cNvSpPr>
          <p:nvPr>
            <p:ph type="body" sz="quarter" idx="40" hasCustomPrompt="1"/>
          </p:nvPr>
        </p:nvSpPr>
        <p:spPr>
          <a:xfrm>
            <a:off x="339331" y="999118"/>
            <a:ext cx="11308923" cy="4419929"/>
          </a:xfrm>
          <a:prstGeom prst="rect">
            <a:avLst/>
          </a:prstGeom>
        </p:spPr>
        <p:txBody>
          <a:bodyPr wrap="square" tIns="46800">
            <a:spAutoFit/>
          </a:bodyPr>
          <a:lstStyle>
            <a:lvl1pPr marL="0" marR="0" indent="0" algn="l" defTabSz="914400" rtl="0" eaLnBrk="1" fontAlgn="auto" latinLnBrk="0" hangingPunct="1">
              <a:lnSpc>
                <a:spcPct val="110000"/>
              </a:lnSpc>
              <a:spcBef>
                <a:spcPts val="600"/>
              </a:spcBef>
              <a:spcAft>
                <a:spcPts val="600"/>
              </a:spcAft>
              <a:buClrTx/>
              <a:buSzTx/>
              <a:buFont typeface="Arial" panose="020B0604020202020204" pitchFamily="34" charset="0"/>
              <a:buNone/>
              <a:tabLst/>
              <a:defRPr sz="1000" baseline="0">
                <a:latin typeface="Arial" panose="020B0604020202020204" pitchFamily="34" charset="0"/>
              </a:defRPr>
            </a:lvl1pPr>
          </a:lstStyle>
          <a:p>
            <a:pPr lvl="0"/>
            <a:r>
              <a:rPr lang="fr-FR" dirty="0"/>
              <a:t>At </a:t>
            </a:r>
            <a:r>
              <a:rPr lang="fr-FR" dirty="0" err="1"/>
              <a:t>vero</a:t>
            </a:r>
            <a:r>
              <a:rPr lang="fr-FR" dirty="0"/>
              <a:t> </a:t>
            </a:r>
            <a:r>
              <a:rPr lang="fr-FR" dirty="0" err="1"/>
              <a:t>eos</a:t>
            </a:r>
            <a:r>
              <a:rPr lang="fr-FR" dirty="0"/>
              <a:t> et </a:t>
            </a:r>
            <a:r>
              <a:rPr lang="fr-FR" dirty="0" err="1"/>
              <a:t>accusamus</a:t>
            </a:r>
            <a:r>
              <a:rPr lang="fr-FR" dirty="0"/>
              <a:t> et </a:t>
            </a:r>
            <a:r>
              <a:rPr lang="fr-FR" dirty="0" err="1"/>
              <a:t>iusto</a:t>
            </a:r>
            <a:r>
              <a:rPr lang="fr-FR" dirty="0"/>
              <a:t> </a:t>
            </a:r>
            <a:r>
              <a:rPr lang="fr-FR" dirty="0" err="1"/>
              <a:t>odio</a:t>
            </a:r>
            <a:r>
              <a:rPr lang="fr-FR" dirty="0"/>
              <a:t> </a:t>
            </a:r>
            <a:r>
              <a:rPr lang="fr-FR" dirty="0" err="1"/>
              <a:t>dignissimos</a:t>
            </a:r>
            <a:r>
              <a:rPr lang="fr-FR" dirty="0"/>
              <a:t> </a:t>
            </a:r>
            <a:r>
              <a:rPr lang="fr-FR" dirty="0" err="1"/>
              <a:t>ducimus</a:t>
            </a:r>
            <a:r>
              <a:rPr lang="fr-FR" dirty="0"/>
              <a:t> qui </a:t>
            </a:r>
            <a:r>
              <a:rPr lang="fr-FR" dirty="0" err="1"/>
              <a:t>blanditiis</a:t>
            </a:r>
            <a:r>
              <a:rPr lang="fr-FR" dirty="0"/>
              <a:t> </a:t>
            </a:r>
            <a:r>
              <a:rPr lang="fr-FR" dirty="0" err="1"/>
              <a:t>praesentium</a:t>
            </a:r>
            <a:r>
              <a:rPr lang="fr-FR" dirty="0"/>
              <a:t> </a:t>
            </a:r>
            <a:r>
              <a:rPr lang="fr-FR" dirty="0" err="1"/>
              <a:t>voluptatum</a:t>
            </a:r>
            <a:r>
              <a:rPr lang="fr-FR" dirty="0"/>
              <a:t> </a:t>
            </a:r>
            <a:r>
              <a:rPr lang="fr-FR" dirty="0" err="1"/>
              <a:t>deleniti</a:t>
            </a:r>
            <a:r>
              <a:rPr lang="fr-FR" dirty="0"/>
              <a:t> </a:t>
            </a:r>
            <a:r>
              <a:rPr lang="fr-FR" dirty="0" err="1"/>
              <a:t>atque</a:t>
            </a:r>
            <a:r>
              <a:rPr lang="fr-FR" dirty="0"/>
              <a:t> </a:t>
            </a:r>
            <a:r>
              <a:rPr lang="fr-FR" dirty="0" err="1"/>
              <a:t>corrupti</a:t>
            </a:r>
            <a:r>
              <a:rPr lang="fr-FR" dirty="0"/>
              <a:t> </a:t>
            </a:r>
            <a:r>
              <a:rPr lang="fr-FR" dirty="0" err="1"/>
              <a:t>quos</a:t>
            </a:r>
            <a:r>
              <a:rPr lang="fr-FR" dirty="0"/>
              <a:t> </a:t>
            </a:r>
            <a:r>
              <a:rPr lang="fr-FR" dirty="0" err="1"/>
              <a:t>dolores</a:t>
            </a:r>
            <a:r>
              <a:rPr lang="fr-FR" dirty="0"/>
              <a:t> et </a:t>
            </a:r>
            <a:r>
              <a:rPr lang="fr-FR" dirty="0" err="1"/>
              <a:t>quas</a:t>
            </a:r>
            <a:r>
              <a:rPr lang="fr-FR" dirty="0"/>
              <a:t> </a:t>
            </a:r>
            <a:r>
              <a:rPr lang="fr-FR" dirty="0" err="1"/>
              <a:t>molestias</a:t>
            </a:r>
            <a:r>
              <a:rPr lang="fr-FR" dirty="0"/>
              <a:t> </a:t>
            </a:r>
            <a:r>
              <a:rPr lang="fr-FR" dirty="0" err="1"/>
              <a:t>excepturi</a:t>
            </a:r>
            <a:r>
              <a:rPr lang="fr-FR" dirty="0"/>
              <a:t> </a:t>
            </a:r>
            <a:r>
              <a:rPr lang="fr-FR" dirty="0" err="1"/>
              <a:t>sint</a:t>
            </a:r>
            <a:r>
              <a:rPr lang="fr-FR" dirty="0"/>
              <a:t> </a:t>
            </a:r>
            <a:r>
              <a:rPr lang="fr-FR" dirty="0" err="1"/>
              <a:t>occaecati</a:t>
            </a:r>
            <a:r>
              <a:rPr lang="fr-FR" dirty="0"/>
              <a:t> </a:t>
            </a:r>
            <a:r>
              <a:rPr lang="fr-FR" dirty="0" err="1"/>
              <a:t>cupiditate</a:t>
            </a:r>
            <a:r>
              <a:rPr lang="fr-FR" dirty="0"/>
              <a:t> non provident, </a:t>
            </a:r>
            <a:r>
              <a:rPr lang="fr-FR" dirty="0" err="1"/>
              <a:t>similique</a:t>
            </a:r>
            <a:r>
              <a:rPr lang="fr-FR" dirty="0"/>
              <a:t> </a:t>
            </a:r>
            <a:r>
              <a:rPr lang="fr-FR" dirty="0" err="1"/>
              <a:t>sunt</a:t>
            </a:r>
            <a:r>
              <a:rPr lang="fr-FR" dirty="0"/>
              <a:t> in culpa qui officia </a:t>
            </a:r>
            <a:r>
              <a:rPr lang="fr-FR" dirty="0" err="1"/>
              <a:t>deserunt</a:t>
            </a:r>
            <a:r>
              <a:rPr lang="fr-FR" dirty="0"/>
              <a:t> </a:t>
            </a:r>
            <a:r>
              <a:rPr lang="fr-FR" dirty="0" err="1"/>
              <a:t>mollitia</a:t>
            </a:r>
            <a:r>
              <a:rPr lang="fr-FR" dirty="0"/>
              <a:t> </a:t>
            </a:r>
            <a:r>
              <a:rPr lang="fr-FR" dirty="0" err="1"/>
              <a:t>animi</a:t>
            </a:r>
            <a:r>
              <a:rPr lang="fr-FR" dirty="0"/>
              <a:t>, id est </a:t>
            </a:r>
            <a:r>
              <a:rPr lang="fr-FR" dirty="0" err="1"/>
              <a:t>laborum</a:t>
            </a:r>
            <a:r>
              <a:rPr lang="fr-FR" dirty="0"/>
              <a:t> et </a:t>
            </a:r>
            <a:r>
              <a:rPr lang="fr-FR" dirty="0" err="1"/>
              <a:t>dolorum</a:t>
            </a:r>
            <a:r>
              <a:rPr lang="fr-FR" dirty="0"/>
              <a:t> </a:t>
            </a:r>
            <a:r>
              <a:rPr lang="fr-FR" dirty="0" err="1"/>
              <a:t>fuga</a:t>
            </a:r>
            <a:r>
              <a:rPr lang="fr-FR" dirty="0"/>
              <a:t>. Et </a:t>
            </a:r>
            <a:r>
              <a:rPr lang="fr-FR" dirty="0" err="1"/>
              <a:t>harum</a:t>
            </a:r>
            <a:r>
              <a:rPr lang="fr-FR" dirty="0"/>
              <a:t> </a:t>
            </a:r>
            <a:r>
              <a:rPr lang="fr-FR" dirty="0" err="1"/>
              <a:t>quidem</a:t>
            </a:r>
            <a:r>
              <a:rPr lang="fr-FR" dirty="0"/>
              <a:t> </a:t>
            </a:r>
            <a:r>
              <a:rPr lang="fr-FR" dirty="0" err="1"/>
              <a:t>rerum</a:t>
            </a:r>
            <a:r>
              <a:rPr lang="fr-FR" dirty="0"/>
              <a:t> </a:t>
            </a:r>
            <a:r>
              <a:rPr lang="fr-FR" dirty="0" err="1"/>
              <a:t>facilis</a:t>
            </a:r>
            <a:r>
              <a:rPr lang="fr-FR" dirty="0"/>
              <a:t> est et </a:t>
            </a:r>
            <a:r>
              <a:rPr lang="fr-FR" dirty="0" err="1"/>
              <a:t>expedita</a:t>
            </a:r>
            <a:r>
              <a:rPr lang="fr-FR" dirty="0"/>
              <a:t> </a:t>
            </a:r>
            <a:r>
              <a:rPr lang="fr-FR" dirty="0" err="1"/>
              <a:t>distinctio</a:t>
            </a:r>
            <a:r>
              <a:rPr lang="fr-FR" dirty="0"/>
              <a:t>. Nam libero </a:t>
            </a:r>
            <a:r>
              <a:rPr lang="fr-FR" dirty="0" err="1"/>
              <a:t>tempore</a:t>
            </a:r>
            <a:r>
              <a:rPr lang="fr-FR" dirty="0"/>
              <a:t>, cum </a:t>
            </a:r>
            <a:r>
              <a:rPr lang="fr-FR" dirty="0" err="1"/>
              <a:t>soluta</a:t>
            </a:r>
            <a:r>
              <a:rPr lang="fr-FR" dirty="0"/>
              <a:t> </a:t>
            </a:r>
            <a:r>
              <a:rPr lang="fr-FR" dirty="0" err="1"/>
              <a:t>nobis</a:t>
            </a:r>
            <a:r>
              <a:rPr lang="fr-FR" dirty="0"/>
              <a:t> est </a:t>
            </a:r>
            <a:r>
              <a:rPr lang="fr-FR" dirty="0" err="1"/>
              <a:t>eligendi</a:t>
            </a:r>
            <a:r>
              <a:rPr lang="fr-FR" dirty="0"/>
              <a:t> </a:t>
            </a:r>
            <a:r>
              <a:rPr lang="fr-FR" dirty="0" err="1"/>
              <a:t>optio</a:t>
            </a:r>
            <a:r>
              <a:rPr lang="fr-FR" dirty="0"/>
              <a:t> </a:t>
            </a:r>
            <a:r>
              <a:rPr lang="fr-FR" dirty="0" err="1"/>
              <a:t>cumque</a:t>
            </a:r>
            <a:r>
              <a:rPr lang="fr-FR" dirty="0"/>
              <a:t> nihil </a:t>
            </a:r>
            <a:r>
              <a:rPr lang="fr-FR" dirty="0" err="1"/>
              <a:t>impedit</a:t>
            </a:r>
            <a:r>
              <a:rPr lang="fr-FR" dirty="0"/>
              <a:t> quo minus id quod maxime </a:t>
            </a:r>
            <a:r>
              <a:rPr lang="fr-FR" dirty="0" err="1"/>
              <a:t>placeat</a:t>
            </a:r>
            <a:r>
              <a:rPr lang="fr-FR" dirty="0"/>
              <a:t> </a:t>
            </a:r>
            <a:r>
              <a:rPr lang="fr-FR" dirty="0" err="1"/>
              <a:t>facere</a:t>
            </a:r>
            <a:r>
              <a:rPr lang="fr-FR" dirty="0"/>
              <a:t> </a:t>
            </a:r>
            <a:r>
              <a:rPr lang="fr-FR" dirty="0" err="1"/>
              <a:t>possimus</a:t>
            </a:r>
            <a:r>
              <a:rPr lang="fr-FR" dirty="0"/>
              <a:t>, </a:t>
            </a:r>
            <a:r>
              <a:rPr lang="fr-FR" dirty="0" err="1"/>
              <a:t>omnis</a:t>
            </a:r>
            <a:r>
              <a:rPr lang="fr-FR" dirty="0"/>
              <a:t> </a:t>
            </a:r>
            <a:r>
              <a:rPr lang="fr-FR" dirty="0" err="1"/>
              <a:t>voluptas</a:t>
            </a:r>
            <a:r>
              <a:rPr lang="fr-FR" dirty="0"/>
              <a:t> </a:t>
            </a:r>
            <a:r>
              <a:rPr lang="fr-FR" dirty="0" err="1"/>
              <a:t>assumenda</a:t>
            </a:r>
            <a:r>
              <a:rPr lang="fr-FR" dirty="0"/>
              <a:t> est, </a:t>
            </a:r>
            <a:r>
              <a:rPr lang="fr-FR" dirty="0" err="1"/>
              <a:t>omnis</a:t>
            </a:r>
            <a:r>
              <a:rPr lang="fr-FR" dirty="0"/>
              <a:t> </a:t>
            </a:r>
            <a:r>
              <a:rPr lang="fr-FR" dirty="0" err="1"/>
              <a:t>dolor</a:t>
            </a:r>
            <a:r>
              <a:rPr lang="fr-FR" dirty="0"/>
              <a:t> </a:t>
            </a:r>
            <a:r>
              <a:rPr lang="fr-FR" dirty="0" err="1"/>
              <a:t>repellendus</a:t>
            </a:r>
            <a:r>
              <a:rPr lang="fr-FR" dirty="0"/>
              <a:t>. </a:t>
            </a:r>
            <a:r>
              <a:rPr lang="fr-FR" dirty="0" err="1"/>
              <a:t>Temporibus</a:t>
            </a:r>
            <a:r>
              <a:rPr lang="fr-FR" dirty="0"/>
              <a:t> </a:t>
            </a:r>
            <a:r>
              <a:rPr lang="fr-FR" dirty="0" err="1"/>
              <a:t>autem</a:t>
            </a:r>
            <a:r>
              <a:rPr lang="fr-FR" dirty="0"/>
              <a:t> </a:t>
            </a:r>
            <a:r>
              <a:rPr lang="fr-FR" dirty="0" err="1"/>
              <a:t>quibusdam</a:t>
            </a:r>
            <a:r>
              <a:rPr lang="fr-FR" dirty="0"/>
              <a:t> et </a:t>
            </a:r>
            <a:r>
              <a:rPr lang="fr-FR" dirty="0" err="1"/>
              <a:t>aut</a:t>
            </a:r>
            <a:r>
              <a:rPr lang="fr-FR" dirty="0"/>
              <a:t> </a:t>
            </a:r>
            <a:r>
              <a:rPr lang="fr-FR" dirty="0" err="1"/>
              <a:t>officiis</a:t>
            </a:r>
            <a:r>
              <a:rPr lang="fr-FR" dirty="0"/>
              <a:t> </a:t>
            </a:r>
            <a:r>
              <a:rPr lang="fr-FR" dirty="0" err="1"/>
              <a:t>debitis</a:t>
            </a:r>
            <a:r>
              <a:rPr lang="fr-FR" dirty="0"/>
              <a:t> </a:t>
            </a:r>
            <a:r>
              <a:rPr lang="fr-FR" dirty="0" err="1"/>
              <a:t>aut</a:t>
            </a:r>
            <a:r>
              <a:rPr lang="fr-FR" dirty="0"/>
              <a:t> </a:t>
            </a:r>
            <a:r>
              <a:rPr lang="fr-FR" dirty="0" err="1"/>
              <a:t>rerum</a:t>
            </a:r>
            <a:r>
              <a:rPr lang="fr-FR" dirty="0"/>
              <a:t> </a:t>
            </a:r>
            <a:r>
              <a:rPr lang="fr-FR" dirty="0" err="1"/>
              <a:t>necessitatibus</a:t>
            </a:r>
            <a:r>
              <a:rPr lang="fr-FR" dirty="0"/>
              <a:t> </a:t>
            </a:r>
            <a:r>
              <a:rPr lang="fr-FR" dirty="0" err="1"/>
              <a:t>saepe</a:t>
            </a:r>
            <a:r>
              <a:rPr lang="fr-FR" dirty="0"/>
              <a:t> </a:t>
            </a:r>
            <a:r>
              <a:rPr lang="fr-FR" dirty="0" err="1"/>
              <a:t>eveniet</a:t>
            </a:r>
            <a:r>
              <a:rPr lang="fr-FR" dirty="0"/>
              <a:t> ut et </a:t>
            </a:r>
            <a:r>
              <a:rPr lang="fr-FR" dirty="0" err="1"/>
              <a:t>voluptates</a:t>
            </a:r>
            <a:r>
              <a:rPr lang="fr-FR" dirty="0"/>
              <a:t> </a:t>
            </a:r>
            <a:r>
              <a:rPr lang="fr-FR" dirty="0" err="1"/>
              <a:t>repudiandae</a:t>
            </a:r>
            <a:r>
              <a:rPr lang="fr-FR" dirty="0"/>
              <a:t> </a:t>
            </a:r>
            <a:r>
              <a:rPr lang="fr-FR" dirty="0" err="1"/>
              <a:t>sint</a:t>
            </a:r>
            <a:r>
              <a:rPr lang="fr-FR" dirty="0"/>
              <a:t> et </a:t>
            </a:r>
            <a:r>
              <a:rPr lang="fr-FR" dirty="0" err="1"/>
              <a:t>molestiae</a:t>
            </a:r>
            <a:r>
              <a:rPr lang="fr-FR" dirty="0"/>
              <a:t> non </a:t>
            </a:r>
            <a:r>
              <a:rPr lang="fr-FR" dirty="0" err="1"/>
              <a:t>recusandae</a:t>
            </a:r>
            <a:r>
              <a:rPr lang="fr-FR" dirty="0"/>
              <a:t>. </a:t>
            </a:r>
            <a:r>
              <a:rPr lang="fr-FR" dirty="0" err="1"/>
              <a:t>Itaque</a:t>
            </a:r>
            <a:r>
              <a:rPr lang="fr-FR" dirty="0"/>
              <a:t> </a:t>
            </a:r>
            <a:r>
              <a:rPr lang="fr-FR" dirty="0" err="1"/>
              <a:t>earum</a:t>
            </a:r>
            <a:r>
              <a:rPr lang="fr-FR" dirty="0"/>
              <a:t> </a:t>
            </a:r>
            <a:r>
              <a:rPr lang="fr-FR" dirty="0" err="1"/>
              <a:t>rerum</a:t>
            </a:r>
            <a:r>
              <a:rPr lang="fr-FR" dirty="0"/>
              <a:t> hic </a:t>
            </a:r>
            <a:r>
              <a:rPr lang="fr-FR" dirty="0" err="1"/>
              <a:t>tenetur</a:t>
            </a:r>
            <a:r>
              <a:rPr lang="fr-FR" dirty="0"/>
              <a:t> a </a:t>
            </a:r>
            <a:r>
              <a:rPr lang="fr-FR" dirty="0" err="1"/>
              <a:t>sapiente</a:t>
            </a:r>
            <a:r>
              <a:rPr lang="fr-FR" dirty="0"/>
              <a:t> </a:t>
            </a:r>
            <a:r>
              <a:rPr lang="fr-FR" dirty="0" err="1"/>
              <a:t>delectus</a:t>
            </a:r>
            <a:r>
              <a:rPr lang="fr-FR" dirty="0"/>
              <a:t>, ut </a:t>
            </a:r>
            <a:r>
              <a:rPr lang="fr-FR" dirty="0" err="1"/>
              <a:t>aut</a:t>
            </a:r>
            <a:r>
              <a:rPr lang="fr-FR" dirty="0"/>
              <a:t> </a:t>
            </a:r>
            <a:r>
              <a:rPr lang="fr-FR" dirty="0" err="1"/>
              <a:t>reiciendis</a:t>
            </a:r>
            <a:r>
              <a:rPr lang="fr-FR" dirty="0"/>
              <a:t> </a:t>
            </a:r>
            <a:r>
              <a:rPr lang="fr-FR" dirty="0" err="1"/>
              <a:t>voluptatibus</a:t>
            </a:r>
            <a:r>
              <a:rPr lang="fr-FR" dirty="0"/>
              <a:t> </a:t>
            </a:r>
            <a:r>
              <a:rPr lang="fr-FR" dirty="0" err="1"/>
              <a:t>maiores</a:t>
            </a:r>
            <a:r>
              <a:rPr lang="fr-FR" dirty="0"/>
              <a:t> alias </a:t>
            </a:r>
            <a:r>
              <a:rPr lang="fr-FR" dirty="0" err="1"/>
              <a:t>consequatur</a:t>
            </a:r>
            <a:r>
              <a:rPr lang="fr-FR" dirty="0"/>
              <a:t> </a:t>
            </a:r>
            <a:r>
              <a:rPr lang="fr-FR" dirty="0" err="1"/>
              <a:t>aut</a:t>
            </a:r>
            <a:r>
              <a:rPr lang="fr-FR" dirty="0"/>
              <a:t> </a:t>
            </a:r>
            <a:r>
              <a:rPr lang="fr-FR" dirty="0" err="1"/>
              <a:t>perferendis</a:t>
            </a:r>
            <a:r>
              <a:rPr lang="fr-FR" dirty="0"/>
              <a:t> </a:t>
            </a:r>
            <a:r>
              <a:rPr lang="fr-FR" dirty="0" err="1"/>
              <a:t>doloribus</a:t>
            </a:r>
            <a:r>
              <a:rPr lang="fr-FR" dirty="0"/>
              <a:t> </a:t>
            </a:r>
            <a:r>
              <a:rPr lang="fr-FR" dirty="0" err="1"/>
              <a:t>asperiores</a:t>
            </a:r>
            <a:r>
              <a:rPr lang="fr-FR" dirty="0"/>
              <a:t> </a:t>
            </a:r>
            <a:r>
              <a:rPr lang="fr-FR" dirty="0" err="1"/>
              <a:t>repellat</a:t>
            </a:r>
            <a:r>
              <a:rPr lang="fr-FR" dirty="0"/>
              <a:t>.</a:t>
            </a:r>
          </a:p>
          <a:p>
            <a:pPr marL="0" marR="0" lvl="0" indent="0" algn="l" defTabSz="914400" rtl="0" eaLnBrk="1" fontAlgn="auto" latinLnBrk="0" hangingPunct="1">
              <a:lnSpc>
                <a:spcPct val="110000"/>
              </a:lnSpc>
              <a:spcBef>
                <a:spcPts val="600"/>
              </a:spcBef>
              <a:spcAft>
                <a:spcPts val="600"/>
              </a:spcAft>
              <a:buClrTx/>
              <a:buSzTx/>
              <a:buFont typeface="Arial" panose="020B0604020202020204" pitchFamily="34" charset="0"/>
              <a:buNone/>
              <a:tabLst/>
              <a:defRPr/>
            </a:pPr>
            <a:r>
              <a:rPr lang="fr-FR" dirty="0"/>
              <a:t>At </a:t>
            </a:r>
            <a:r>
              <a:rPr lang="fr-FR" dirty="0" err="1"/>
              <a:t>vero</a:t>
            </a:r>
            <a:r>
              <a:rPr lang="fr-FR" dirty="0"/>
              <a:t> </a:t>
            </a:r>
            <a:r>
              <a:rPr lang="fr-FR" dirty="0" err="1"/>
              <a:t>eos</a:t>
            </a:r>
            <a:r>
              <a:rPr lang="fr-FR" dirty="0"/>
              <a:t> et </a:t>
            </a:r>
            <a:r>
              <a:rPr lang="fr-FR" dirty="0" err="1"/>
              <a:t>accusamus</a:t>
            </a:r>
            <a:r>
              <a:rPr lang="fr-FR" dirty="0"/>
              <a:t> et </a:t>
            </a:r>
            <a:r>
              <a:rPr lang="fr-FR" dirty="0" err="1"/>
              <a:t>iusto</a:t>
            </a:r>
            <a:r>
              <a:rPr lang="fr-FR" dirty="0"/>
              <a:t> </a:t>
            </a:r>
            <a:r>
              <a:rPr lang="fr-FR" dirty="0" err="1"/>
              <a:t>odio</a:t>
            </a:r>
            <a:r>
              <a:rPr lang="fr-FR" dirty="0"/>
              <a:t> </a:t>
            </a:r>
            <a:r>
              <a:rPr lang="fr-FR" dirty="0" err="1"/>
              <a:t>dignissimos</a:t>
            </a:r>
            <a:r>
              <a:rPr lang="fr-FR" dirty="0"/>
              <a:t> </a:t>
            </a:r>
            <a:r>
              <a:rPr lang="fr-FR" dirty="0" err="1"/>
              <a:t>ducimus</a:t>
            </a:r>
            <a:r>
              <a:rPr lang="fr-FR" dirty="0"/>
              <a:t> qui </a:t>
            </a:r>
            <a:r>
              <a:rPr lang="fr-FR" dirty="0" err="1"/>
              <a:t>blanditiis</a:t>
            </a:r>
            <a:r>
              <a:rPr lang="fr-FR" dirty="0"/>
              <a:t> </a:t>
            </a:r>
            <a:r>
              <a:rPr lang="fr-FR" dirty="0" err="1"/>
              <a:t>praesentium</a:t>
            </a:r>
            <a:r>
              <a:rPr lang="fr-FR" dirty="0"/>
              <a:t> </a:t>
            </a:r>
            <a:r>
              <a:rPr lang="fr-FR" dirty="0" err="1"/>
              <a:t>voluptatum</a:t>
            </a:r>
            <a:r>
              <a:rPr lang="fr-FR" dirty="0"/>
              <a:t> </a:t>
            </a:r>
            <a:r>
              <a:rPr lang="fr-FR" dirty="0" err="1"/>
              <a:t>deleniti</a:t>
            </a:r>
            <a:r>
              <a:rPr lang="fr-FR" dirty="0"/>
              <a:t> </a:t>
            </a:r>
            <a:r>
              <a:rPr lang="fr-FR" dirty="0" err="1"/>
              <a:t>atque</a:t>
            </a:r>
            <a:r>
              <a:rPr lang="fr-FR" dirty="0"/>
              <a:t> </a:t>
            </a:r>
            <a:r>
              <a:rPr lang="fr-FR" dirty="0" err="1"/>
              <a:t>corrupti</a:t>
            </a:r>
            <a:r>
              <a:rPr lang="fr-FR" dirty="0"/>
              <a:t> </a:t>
            </a:r>
            <a:r>
              <a:rPr lang="fr-FR" dirty="0" err="1"/>
              <a:t>quos</a:t>
            </a:r>
            <a:r>
              <a:rPr lang="fr-FR" dirty="0"/>
              <a:t> </a:t>
            </a:r>
            <a:r>
              <a:rPr lang="fr-FR" dirty="0" err="1"/>
              <a:t>dolores</a:t>
            </a:r>
            <a:r>
              <a:rPr lang="fr-FR" dirty="0"/>
              <a:t> et </a:t>
            </a:r>
            <a:r>
              <a:rPr lang="fr-FR" dirty="0" err="1"/>
              <a:t>quas</a:t>
            </a:r>
            <a:r>
              <a:rPr lang="fr-FR" dirty="0"/>
              <a:t> </a:t>
            </a:r>
            <a:r>
              <a:rPr lang="fr-FR" dirty="0" err="1"/>
              <a:t>molestias</a:t>
            </a:r>
            <a:r>
              <a:rPr lang="fr-FR" dirty="0"/>
              <a:t> </a:t>
            </a:r>
            <a:r>
              <a:rPr lang="fr-FR" dirty="0" err="1"/>
              <a:t>excepturi</a:t>
            </a:r>
            <a:r>
              <a:rPr lang="fr-FR" dirty="0"/>
              <a:t> </a:t>
            </a:r>
            <a:r>
              <a:rPr lang="fr-FR" dirty="0" err="1"/>
              <a:t>sint</a:t>
            </a:r>
            <a:r>
              <a:rPr lang="fr-FR" dirty="0"/>
              <a:t> </a:t>
            </a:r>
            <a:r>
              <a:rPr lang="fr-FR" dirty="0" err="1"/>
              <a:t>occaecati</a:t>
            </a:r>
            <a:r>
              <a:rPr lang="fr-FR" dirty="0"/>
              <a:t> </a:t>
            </a:r>
            <a:r>
              <a:rPr lang="fr-FR" dirty="0" err="1"/>
              <a:t>cupiditate</a:t>
            </a:r>
            <a:r>
              <a:rPr lang="fr-FR" dirty="0"/>
              <a:t> non provident, </a:t>
            </a:r>
            <a:r>
              <a:rPr lang="fr-FR" dirty="0" err="1"/>
              <a:t>similique</a:t>
            </a:r>
            <a:r>
              <a:rPr lang="fr-FR" dirty="0"/>
              <a:t> </a:t>
            </a:r>
            <a:r>
              <a:rPr lang="fr-FR" dirty="0" err="1"/>
              <a:t>sunt</a:t>
            </a:r>
            <a:r>
              <a:rPr lang="fr-FR" dirty="0"/>
              <a:t> in culpa qui officia </a:t>
            </a:r>
            <a:r>
              <a:rPr lang="fr-FR" dirty="0" err="1"/>
              <a:t>deserunt</a:t>
            </a:r>
            <a:r>
              <a:rPr lang="fr-FR" dirty="0"/>
              <a:t> </a:t>
            </a:r>
            <a:r>
              <a:rPr lang="fr-FR" dirty="0" err="1"/>
              <a:t>mollitia</a:t>
            </a:r>
            <a:r>
              <a:rPr lang="fr-FR" dirty="0"/>
              <a:t> </a:t>
            </a:r>
            <a:r>
              <a:rPr lang="fr-FR" dirty="0" err="1"/>
              <a:t>animi</a:t>
            </a:r>
            <a:r>
              <a:rPr lang="fr-FR" dirty="0"/>
              <a:t>, id est </a:t>
            </a:r>
            <a:r>
              <a:rPr lang="fr-FR" dirty="0" err="1"/>
              <a:t>laborum</a:t>
            </a:r>
            <a:r>
              <a:rPr lang="fr-FR" dirty="0"/>
              <a:t> et </a:t>
            </a:r>
            <a:r>
              <a:rPr lang="fr-FR" dirty="0" err="1"/>
              <a:t>dolorum</a:t>
            </a:r>
            <a:r>
              <a:rPr lang="fr-FR" dirty="0"/>
              <a:t> </a:t>
            </a:r>
            <a:r>
              <a:rPr lang="fr-FR" dirty="0" err="1"/>
              <a:t>fuga</a:t>
            </a:r>
            <a:r>
              <a:rPr lang="fr-FR" dirty="0"/>
              <a:t>. Et </a:t>
            </a:r>
            <a:r>
              <a:rPr lang="fr-FR" dirty="0" err="1"/>
              <a:t>harum</a:t>
            </a:r>
            <a:r>
              <a:rPr lang="fr-FR" dirty="0"/>
              <a:t> </a:t>
            </a:r>
            <a:r>
              <a:rPr lang="fr-FR" dirty="0" err="1"/>
              <a:t>quidem</a:t>
            </a:r>
            <a:r>
              <a:rPr lang="fr-FR" dirty="0"/>
              <a:t> </a:t>
            </a:r>
            <a:r>
              <a:rPr lang="fr-FR" dirty="0" err="1"/>
              <a:t>rerum</a:t>
            </a:r>
            <a:r>
              <a:rPr lang="fr-FR" dirty="0"/>
              <a:t> </a:t>
            </a:r>
            <a:r>
              <a:rPr lang="fr-FR" dirty="0" err="1"/>
              <a:t>facilis</a:t>
            </a:r>
            <a:r>
              <a:rPr lang="fr-FR" dirty="0"/>
              <a:t> est et </a:t>
            </a:r>
            <a:r>
              <a:rPr lang="fr-FR" dirty="0" err="1"/>
              <a:t>expedita</a:t>
            </a:r>
            <a:r>
              <a:rPr lang="fr-FR" dirty="0"/>
              <a:t> </a:t>
            </a:r>
            <a:r>
              <a:rPr lang="fr-FR" dirty="0" err="1"/>
              <a:t>distinctio</a:t>
            </a:r>
            <a:r>
              <a:rPr lang="fr-FR" dirty="0"/>
              <a:t>. Nam libero </a:t>
            </a:r>
            <a:r>
              <a:rPr lang="fr-FR" dirty="0" err="1"/>
              <a:t>tempore</a:t>
            </a:r>
            <a:r>
              <a:rPr lang="fr-FR" dirty="0"/>
              <a:t>, cum </a:t>
            </a:r>
            <a:r>
              <a:rPr lang="fr-FR" dirty="0" err="1"/>
              <a:t>soluta</a:t>
            </a:r>
            <a:r>
              <a:rPr lang="fr-FR" dirty="0"/>
              <a:t> </a:t>
            </a:r>
            <a:r>
              <a:rPr lang="fr-FR" dirty="0" err="1"/>
              <a:t>nobis</a:t>
            </a:r>
            <a:r>
              <a:rPr lang="fr-FR" dirty="0"/>
              <a:t> est </a:t>
            </a:r>
            <a:r>
              <a:rPr lang="fr-FR" dirty="0" err="1"/>
              <a:t>eligendi</a:t>
            </a:r>
            <a:r>
              <a:rPr lang="fr-FR" dirty="0"/>
              <a:t> </a:t>
            </a:r>
            <a:r>
              <a:rPr lang="fr-FR" dirty="0" err="1"/>
              <a:t>optio</a:t>
            </a:r>
            <a:r>
              <a:rPr lang="fr-FR" dirty="0"/>
              <a:t> </a:t>
            </a:r>
            <a:r>
              <a:rPr lang="fr-FR" dirty="0" err="1"/>
              <a:t>cumque</a:t>
            </a:r>
            <a:r>
              <a:rPr lang="fr-FR" dirty="0"/>
              <a:t> nihil </a:t>
            </a:r>
            <a:r>
              <a:rPr lang="fr-FR" dirty="0" err="1"/>
              <a:t>impedit</a:t>
            </a:r>
            <a:r>
              <a:rPr lang="fr-FR" dirty="0"/>
              <a:t> quo minus id quod maxime </a:t>
            </a:r>
            <a:r>
              <a:rPr lang="fr-FR" dirty="0" err="1"/>
              <a:t>placeat</a:t>
            </a:r>
            <a:r>
              <a:rPr lang="fr-FR" dirty="0"/>
              <a:t> </a:t>
            </a:r>
            <a:r>
              <a:rPr lang="fr-FR" dirty="0" err="1"/>
              <a:t>facere</a:t>
            </a:r>
            <a:r>
              <a:rPr lang="fr-FR" dirty="0"/>
              <a:t> </a:t>
            </a:r>
            <a:r>
              <a:rPr lang="fr-FR" dirty="0" err="1"/>
              <a:t>possimus</a:t>
            </a:r>
            <a:r>
              <a:rPr lang="fr-FR" dirty="0"/>
              <a:t>, </a:t>
            </a:r>
            <a:r>
              <a:rPr lang="fr-FR" dirty="0" err="1"/>
              <a:t>omnis</a:t>
            </a:r>
            <a:r>
              <a:rPr lang="fr-FR" dirty="0"/>
              <a:t> </a:t>
            </a:r>
            <a:r>
              <a:rPr lang="fr-FR" dirty="0" err="1"/>
              <a:t>voluptas</a:t>
            </a:r>
            <a:r>
              <a:rPr lang="fr-FR" dirty="0"/>
              <a:t> </a:t>
            </a:r>
            <a:r>
              <a:rPr lang="fr-FR" dirty="0" err="1"/>
              <a:t>assumenda</a:t>
            </a:r>
            <a:r>
              <a:rPr lang="fr-FR" dirty="0"/>
              <a:t> est, </a:t>
            </a:r>
            <a:r>
              <a:rPr lang="fr-FR" dirty="0" err="1"/>
              <a:t>omnis</a:t>
            </a:r>
            <a:r>
              <a:rPr lang="fr-FR" dirty="0"/>
              <a:t> </a:t>
            </a:r>
            <a:r>
              <a:rPr lang="fr-FR" dirty="0" err="1"/>
              <a:t>dolor</a:t>
            </a:r>
            <a:r>
              <a:rPr lang="fr-FR" dirty="0"/>
              <a:t> </a:t>
            </a:r>
            <a:r>
              <a:rPr lang="fr-FR" dirty="0" err="1"/>
              <a:t>repellendus</a:t>
            </a:r>
            <a:r>
              <a:rPr lang="fr-FR" dirty="0"/>
              <a:t>. </a:t>
            </a:r>
            <a:r>
              <a:rPr lang="fr-FR" dirty="0" err="1"/>
              <a:t>Temporibus</a:t>
            </a:r>
            <a:r>
              <a:rPr lang="fr-FR" dirty="0"/>
              <a:t> </a:t>
            </a:r>
            <a:r>
              <a:rPr lang="fr-FR" dirty="0" err="1"/>
              <a:t>autem</a:t>
            </a:r>
            <a:r>
              <a:rPr lang="fr-FR" dirty="0"/>
              <a:t> </a:t>
            </a:r>
            <a:r>
              <a:rPr lang="fr-FR" dirty="0" err="1"/>
              <a:t>quibusdam</a:t>
            </a:r>
            <a:r>
              <a:rPr lang="fr-FR" dirty="0"/>
              <a:t> et </a:t>
            </a:r>
            <a:r>
              <a:rPr lang="fr-FR" dirty="0" err="1"/>
              <a:t>aut</a:t>
            </a:r>
            <a:r>
              <a:rPr lang="fr-FR" dirty="0"/>
              <a:t> </a:t>
            </a:r>
            <a:r>
              <a:rPr lang="fr-FR" dirty="0" err="1"/>
              <a:t>officiis</a:t>
            </a:r>
            <a:r>
              <a:rPr lang="fr-FR" dirty="0"/>
              <a:t> </a:t>
            </a:r>
            <a:r>
              <a:rPr lang="fr-FR" dirty="0" err="1"/>
              <a:t>debitis</a:t>
            </a:r>
            <a:r>
              <a:rPr lang="fr-FR" dirty="0"/>
              <a:t> </a:t>
            </a:r>
            <a:r>
              <a:rPr lang="fr-FR" dirty="0" err="1"/>
              <a:t>aut</a:t>
            </a:r>
            <a:r>
              <a:rPr lang="fr-FR" dirty="0"/>
              <a:t> </a:t>
            </a:r>
            <a:r>
              <a:rPr lang="fr-FR" dirty="0" err="1"/>
              <a:t>rerum</a:t>
            </a:r>
            <a:r>
              <a:rPr lang="fr-FR" dirty="0"/>
              <a:t> </a:t>
            </a:r>
            <a:r>
              <a:rPr lang="fr-FR" dirty="0" err="1"/>
              <a:t>necessitatibus</a:t>
            </a:r>
            <a:r>
              <a:rPr lang="fr-FR" dirty="0"/>
              <a:t> </a:t>
            </a:r>
            <a:r>
              <a:rPr lang="fr-FR" dirty="0" err="1"/>
              <a:t>saepe</a:t>
            </a:r>
            <a:r>
              <a:rPr lang="fr-FR" dirty="0"/>
              <a:t> </a:t>
            </a:r>
            <a:r>
              <a:rPr lang="fr-FR" dirty="0" err="1"/>
              <a:t>eveniet</a:t>
            </a:r>
            <a:r>
              <a:rPr lang="fr-FR" dirty="0"/>
              <a:t> ut et </a:t>
            </a:r>
            <a:r>
              <a:rPr lang="fr-FR" dirty="0" err="1"/>
              <a:t>voluptates</a:t>
            </a:r>
            <a:r>
              <a:rPr lang="fr-FR" dirty="0"/>
              <a:t> </a:t>
            </a:r>
            <a:r>
              <a:rPr lang="fr-FR" dirty="0" err="1"/>
              <a:t>repudiandae</a:t>
            </a:r>
            <a:r>
              <a:rPr lang="fr-FR" dirty="0"/>
              <a:t> </a:t>
            </a:r>
            <a:r>
              <a:rPr lang="fr-FR" dirty="0" err="1"/>
              <a:t>sint</a:t>
            </a:r>
            <a:r>
              <a:rPr lang="fr-FR" dirty="0"/>
              <a:t> et </a:t>
            </a:r>
            <a:r>
              <a:rPr lang="fr-FR" dirty="0" err="1"/>
              <a:t>molestiae</a:t>
            </a:r>
            <a:r>
              <a:rPr lang="fr-FR" dirty="0"/>
              <a:t> non </a:t>
            </a:r>
            <a:r>
              <a:rPr lang="fr-FR" dirty="0" err="1"/>
              <a:t>recusandae</a:t>
            </a:r>
            <a:r>
              <a:rPr lang="fr-FR" dirty="0"/>
              <a:t>. </a:t>
            </a:r>
            <a:r>
              <a:rPr lang="fr-FR" dirty="0" err="1"/>
              <a:t>Itaque</a:t>
            </a:r>
            <a:r>
              <a:rPr lang="fr-FR" dirty="0"/>
              <a:t> </a:t>
            </a:r>
            <a:r>
              <a:rPr lang="fr-FR" dirty="0" err="1"/>
              <a:t>earum</a:t>
            </a:r>
            <a:r>
              <a:rPr lang="fr-FR" dirty="0"/>
              <a:t> </a:t>
            </a:r>
            <a:r>
              <a:rPr lang="fr-FR" dirty="0" err="1"/>
              <a:t>rerum</a:t>
            </a:r>
            <a:r>
              <a:rPr lang="fr-FR" dirty="0"/>
              <a:t> hic </a:t>
            </a:r>
            <a:r>
              <a:rPr lang="fr-FR" dirty="0" err="1"/>
              <a:t>tenetur</a:t>
            </a:r>
            <a:r>
              <a:rPr lang="fr-FR" dirty="0"/>
              <a:t> a </a:t>
            </a:r>
            <a:r>
              <a:rPr lang="fr-FR" dirty="0" err="1"/>
              <a:t>sapiente</a:t>
            </a:r>
            <a:r>
              <a:rPr lang="fr-FR" dirty="0"/>
              <a:t> </a:t>
            </a:r>
            <a:r>
              <a:rPr lang="fr-FR" dirty="0" err="1"/>
              <a:t>delectus</a:t>
            </a:r>
            <a:r>
              <a:rPr lang="fr-FR" dirty="0"/>
              <a:t>, ut </a:t>
            </a:r>
            <a:r>
              <a:rPr lang="fr-FR" dirty="0" err="1"/>
              <a:t>aut</a:t>
            </a:r>
            <a:r>
              <a:rPr lang="fr-FR" dirty="0"/>
              <a:t> </a:t>
            </a:r>
            <a:r>
              <a:rPr lang="fr-FR" dirty="0" err="1"/>
              <a:t>reiciendis</a:t>
            </a:r>
            <a:r>
              <a:rPr lang="fr-FR" dirty="0"/>
              <a:t> </a:t>
            </a:r>
            <a:r>
              <a:rPr lang="fr-FR" dirty="0" err="1"/>
              <a:t>voluptatibus</a:t>
            </a:r>
            <a:r>
              <a:rPr lang="fr-FR" dirty="0"/>
              <a:t> </a:t>
            </a:r>
            <a:r>
              <a:rPr lang="fr-FR" dirty="0" err="1"/>
              <a:t>maiores</a:t>
            </a:r>
            <a:r>
              <a:rPr lang="fr-FR" dirty="0"/>
              <a:t> alias </a:t>
            </a:r>
            <a:r>
              <a:rPr lang="fr-FR" dirty="0" err="1"/>
              <a:t>consequatur</a:t>
            </a:r>
            <a:r>
              <a:rPr lang="fr-FR" dirty="0"/>
              <a:t> </a:t>
            </a:r>
            <a:r>
              <a:rPr lang="fr-FR" dirty="0" err="1"/>
              <a:t>aut</a:t>
            </a:r>
            <a:r>
              <a:rPr lang="fr-FR" dirty="0"/>
              <a:t> </a:t>
            </a:r>
            <a:r>
              <a:rPr lang="fr-FR" dirty="0" err="1"/>
              <a:t>perferendis</a:t>
            </a:r>
            <a:r>
              <a:rPr lang="fr-FR" dirty="0"/>
              <a:t> </a:t>
            </a:r>
            <a:r>
              <a:rPr lang="fr-FR" dirty="0" err="1"/>
              <a:t>doloribus</a:t>
            </a:r>
            <a:r>
              <a:rPr lang="fr-FR" dirty="0"/>
              <a:t> </a:t>
            </a:r>
            <a:r>
              <a:rPr lang="fr-FR" dirty="0" err="1"/>
              <a:t>asperiores</a:t>
            </a:r>
            <a:r>
              <a:rPr lang="fr-FR" dirty="0"/>
              <a:t> </a:t>
            </a:r>
            <a:r>
              <a:rPr lang="fr-FR" dirty="0" err="1"/>
              <a:t>repellat</a:t>
            </a:r>
            <a:r>
              <a:rPr lang="fr-FR" dirty="0"/>
              <a:t>.</a:t>
            </a:r>
          </a:p>
          <a:p>
            <a:pPr marL="0" marR="0" lvl="0" indent="0" algn="l" defTabSz="914400" rtl="0" eaLnBrk="1" fontAlgn="auto" latinLnBrk="0" hangingPunct="1">
              <a:lnSpc>
                <a:spcPct val="110000"/>
              </a:lnSpc>
              <a:spcBef>
                <a:spcPts val="600"/>
              </a:spcBef>
              <a:spcAft>
                <a:spcPts val="600"/>
              </a:spcAft>
              <a:buClrTx/>
              <a:buSzTx/>
              <a:buFont typeface="Arial" panose="020B0604020202020204" pitchFamily="34" charset="0"/>
              <a:buNone/>
              <a:tabLst/>
              <a:defRPr/>
            </a:pPr>
            <a:r>
              <a:rPr lang="fr-FR" dirty="0"/>
              <a:t>At </a:t>
            </a:r>
            <a:r>
              <a:rPr lang="fr-FR" dirty="0" err="1"/>
              <a:t>vero</a:t>
            </a:r>
            <a:r>
              <a:rPr lang="fr-FR" dirty="0"/>
              <a:t> </a:t>
            </a:r>
            <a:r>
              <a:rPr lang="fr-FR" dirty="0" err="1"/>
              <a:t>eos</a:t>
            </a:r>
            <a:r>
              <a:rPr lang="fr-FR" dirty="0"/>
              <a:t> et </a:t>
            </a:r>
            <a:r>
              <a:rPr lang="fr-FR" dirty="0" err="1"/>
              <a:t>accusamus</a:t>
            </a:r>
            <a:r>
              <a:rPr lang="fr-FR" dirty="0"/>
              <a:t> et </a:t>
            </a:r>
            <a:r>
              <a:rPr lang="fr-FR" dirty="0" err="1"/>
              <a:t>iusto</a:t>
            </a:r>
            <a:r>
              <a:rPr lang="fr-FR" dirty="0"/>
              <a:t> </a:t>
            </a:r>
            <a:r>
              <a:rPr lang="fr-FR" dirty="0" err="1"/>
              <a:t>odio</a:t>
            </a:r>
            <a:r>
              <a:rPr lang="fr-FR" dirty="0"/>
              <a:t> </a:t>
            </a:r>
            <a:r>
              <a:rPr lang="fr-FR" dirty="0" err="1"/>
              <a:t>dignissimos</a:t>
            </a:r>
            <a:r>
              <a:rPr lang="fr-FR" dirty="0"/>
              <a:t> </a:t>
            </a:r>
            <a:r>
              <a:rPr lang="fr-FR" dirty="0" err="1"/>
              <a:t>ducimus</a:t>
            </a:r>
            <a:r>
              <a:rPr lang="fr-FR" dirty="0"/>
              <a:t> qui </a:t>
            </a:r>
            <a:r>
              <a:rPr lang="fr-FR" dirty="0" err="1"/>
              <a:t>blanditiis</a:t>
            </a:r>
            <a:r>
              <a:rPr lang="fr-FR" dirty="0"/>
              <a:t> </a:t>
            </a:r>
            <a:r>
              <a:rPr lang="fr-FR" dirty="0" err="1"/>
              <a:t>praesentium</a:t>
            </a:r>
            <a:r>
              <a:rPr lang="fr-FR" dirty="0"/>
              <a:t> </a:t>
            </a:r>
            <a:r>
              <a:rPr lang="fr-FR" dirty="0" err="1"/>
              <a:t>voluptatum</a:t>
            </a:r>
            <a:r>
              <a:rPr lang="fr-FR" dirty="0"/>
              <a:t> </a:t>
            </a:r>
            <a:r>
              <a:rPr lang="fr-FR" dirty="0" err="1"/>
              <a:t>deleniti</a:t>
            </a:r>
            <a:r>
              <a:rPr lang="fr-FR" dirty="0"/>
              <a:t> </a:t>
            </a:r>
            <a:r>
              <a:rPr lang="fr-FR" dirty="0" err="1"/>
              <a:t>atque</a:t>
            </a:r>
            <a:r>
              <a:rPr lang="fr-FR" dirty="0"/>
              <a:t> </a:t>
            </a:r>
            <a:r>
              <a:rPr lang="fr-FR" dirty="0" err="1"/>
              <a:t>corrupti</a:t>
            </a:r>
            <a:r>
              <a:rPr lang="fr-FR" dirty="0"/>
              <a:t> </a:t>
            </a:r>
            <a:r>
              <a:rPr lang="fr-FR" dirty="0" err="1"/>
              <a:t>quos</a:t>
            </a:r>
            <a:r>
              <a:rPr lang="fr-FR" dirty="0"/>
              <a:t> </a:t>
            </a:r>
            <a:r>
              <a:rPr lang="fr-FR" dirty="0" err="1"/>
              <a:t>dolores</a:t>
            </a:r>
            <a:r>
              <a:rPr lang="fr-FR" dirty="0"/>
              <a:t> et </a:t>
            </a:r>
            <a:r>
              <a:rPr lang="fr-FR" dirty="0" err="1"/>
              <a:t>quas</a:t>
            </a:r>
            <a:r>
              <a:rPr lang="fr-FR" dirty="0"/>
              <a:t> </a:t>
            </a:r>
            <a:r>
              <a:rPr lang="fr-FR" dirty="0" err="1"/>
              <a:t>molestias</a:t>
            </a:r>
            <a:r>
              <a:rPr lang="fr-FR" dirty="0"/>
              <a:t> </a:t>
            </a:r>
            <a:r>
              <a:rPr lang="fr-FR" dirty="0" err="1"/>
              <a:t>excepturi</a:t>
            </a:r>
            <a:r>
              <a:rPr lang="fr-FR" dirty="0"/>
              <a:t> </a:t>
            </a:r>
            <a:r>
              <a:rPr lang="fr-FR" dirty="0" err="1"/>
              <a:t>sint</a:t>
            </a:r>
            <a:r>
              <a:rPr lang="fr-FR" dirty="0"/>
              <a:t> </a:t>
            </a:r>
            <a:r>
              <a:rPr lang="fr-FR" dirty="0" err="1"/>
              <a:t>occaecati</a:t>
            </a:r>
            <a:r>
              <a:rPr lang="fr-FR" dirty="0"/>
              <a:t> </a:t>
            </a:r>
            <a:r>
              <a:rPr lang="fr-FR" dirty="0" err="1"/>
              <a:t>cupiditate</a:t>
            </a:r>
            <a:r>
              <a:rPr lang="fr-FR" dirty="0"/>
              <a:t> non provident, </a:t>
            </a:r>
            <a:r>
              <a:rPr lang="fr-FR" dirty="0" err="1"/>
              <a:t>similique</a:t>
            </a:r>
            <a:r>
              <a:rPr lang="fr-FR" dirty="0"/>
              <a:t> </a:t>
            </a:r>
            <a:r>
              <a:rPr lang="fr-FR" dirty="0" err="1"/>
              <a:t>sunt</a:t>
            </a:r>
            <a:r>
              <a:rPr lang="fr-FR" dirty="0"/>
              <a:t> in culpa qui officia </a:t>
            </a:r>
            <a:r>
              <a:rPr lang="fr-FR" dirty="0" err="1"/>
              <a:t>deserunt</a:t>
            </a:r>
            <a:r>
              <a:rPr lang="fr-FR" dirty="0"/>
              <a:t> </a:t>
            </a:r>
            <a:r>
              <a:rPr lang="fr-FR" dirty="0" err="1"/>
              <a:t>mollitia</a:t>
            </a:r>
            <a:r>
              <a:rPr lang="fr-FR" dirty="0"/>
              <a:t> </a:t>
            </a:r>
            <a:r>
              <a:rPr lang="fr-FR" dirty="0" err="1"/>
              <a:t>animi</a:t>
            </a:r>
            <a:r>
              <a:rPr lang="fr-FR" dirty="0"/>
              <a:t>, id est </a:t>
            </a:r>
            <a:r>
              <a:rPr lang="fr-FR" dirty="0" err="1"/>
              <a:t>laborum</a:t>
            </a:r>
            <a:r>
              <a:rPr lang="fr-FR" dirty="0"/>
              <a:t> et </a:t>
            </a:r>
            <a:r>
              <a:rPr lang="fr-FR" dirty="0" err="1"/>
              <a:t>dolorum</a:t>
            </a:r>
            <a:r>
              <a:rPr lang="fr-FR" dirty="0"/>
              <a:t> </a:t>
            </a:r>
            <a:r>
              <a:rPr lang="fr-FR" dirty="0" err="1"/>
              <a:t>fuga</a:t>
            </a:r>
            <a:r>
              <a:rPr lang="fr-FR" dirty="0"/>
              <a:t>. Et </a:t>
            </a:r>
            <a:r>
              <a:rPr lang="fr-FR" dirty="0" err="1"/>
              <a:t>harum</a:t>
            </a:r>
            <a:r>
              <a:rPr lang="fr-FR" dirty="0"/>
              <a:t> </a:t>
            </a:r>
            <a:r>
              <a:rPr lang="fr-FR" dirty="0" err="1"/>
              <a:t>quidem</a:t>
            </a:r>
            <a:r>
              <a:rPr lang="fr-FR" dirty="0"/>
              <a:t> </a:t>
            </a:r>
            <a:r>
              <a:rPr lang="fr-FR" dirty="0" err="1"/>
              <a:t>rerum</a:t>
            </a:r>
            <a:r>
              <a:rPr lang="fr-FR" dirty="0"/>
              <a:t> </a:t>
            </a:r>
            <a:r>
              <a:rPr lang="fr-FR" dirty="0" err="1"/>
              <a:t>facilis</a:t>
            </a:r>
            <a:r>
              <a:rPr lang="fr-FR" dirty="0"/>
              <a:t> est et </a:t>
            </a:r>
            <a:r>
              <a:rPr lang="fr-FR" dirty="0" err="1"/>
              <a:t>expedita</a:t>
            </a:r>
            <a:r>
              <a:rPr lang="fr-FR" dirty="0"/>
              <a:t> </a:t>
            </a:r>
            <a:r>
              <a:rPr lang="fr-FR" dirty="0" err="1"/>
              <a:t>distinctio</a:t>
            </a:r>
            <a:r>
              <a:rPr lang="fr-FR" dirty="0"/>
              <a:t>. Nam libero </a:t>
            </a:r>
            <a:r>
              <a:rPr lang="fr-FR" dirty="0" err="1"/>
              <a:t>tempore</a:t>
            </a:r>
            <a:r>
              <a:rPr lang="fr-FR" dirty="0"/>
              <a:t>, cum </a:t>
            </a:r>
            <a:r>
              <a:rPr lang="fr-FR" dirty="0" err="1"/>
              <a:t>soluta</a:t>
            </a:r>
            <a:r>
              <a:rPr lang="fr-FR" dirty="0"/>
              <a:t> </a:t>
            </a:r>
            <a:r>
              <a:rPr lang="fr-FR" dirty="0" err="1"/>
              <a:t>nobis</a:t>
            </a:r>
            <a:r>
              <a:rPr lang="fr-FR" dirty="0"/>
              <a:t> est </a:t>
            </a:r>
            <a:r>
              <a:rPr lang="fr-FR" dirty="0" err="1"/>
              <a:t>eligendi</a:t>
            </a:r>
            <a:r>
              <a:rPr lang="fr-FR" dirty="0"/>
              <a:t> </a:t>
            </a:r>
            <a:r>
              <a:rPr lang="fr-FR" dirty="0" err="1"/>
              <a:t>optio</a:t>
            </a:r>
            <a:r>
              <a:rPr lang="fr-FR" dirty="0"/>
              <a:t> </a:t>
            </a:r>
            <a:r>
              <a:rPr lang="fr-FR" dirty="0" err="1"/>
              <a:t>cumque</a:t>
            </a:r>
            <a:r>
              <a:rPr lang="fr-FR" dirty="0"/>
              <a:t> nihil </a:t>
            </a:r>
            <a:r>
              <a:rPr lang="fr-FR" dirty="0" err="1"/>
              <a:t>impedit</a:t>
            </a:r>
            <a:r>
              <a:rPr lang="fr-FR" dirty="0"/>
              <a:t> quo minus id quod maxime </a:t>
            </a:r>
            <a:r>
              <a:rPr lang="fr-FR" dirty="0" err="1"/>
              <a:t>placeat</a:t>
            </a:r>
            <a:r>
              <a:rPr lang="fr-FR" dirty="0"/>
              <a:t> </a:t>
            </a:r>
            <a:r>
              <a:rPr lang="fr-FR" dirty="0" err="1"/>
              <a:t>facere</a:t>
            </a:r>
            <a:r>
              <a:rPr lang="fr-FR" dirty="0"/>
              <a:t> </a:t>
            </a:r>
            <a:r>
              <a:rPr lang="fr-FR" dirty="0" err="1"/>
              <a:t>possimus</a:t>
            </a:r>
            <a:r>
              <a:rPr lang="fr-FR" dirty="0"/>
              <a:t>, </a:t>
            </a:r>
            <a:r>
              <a:rPr lang="fr-FR" dirty="0" err="1"/>
              <a:t>omnis</a:t>
            </a:r>
            <a:r>
              <a:rPr lang="fr-FR" dirty="0"/>
              <a:t> </a:t>
            </a:r>
            <a:r>
              <a:rPr lang="fr-FR" dirty="0" err="1"/>
              <a:t>voluptas</a:t>
            </a:r>
            <a:r>
              <a:rPr lang="fr-FR" dirty="0"/>
              <a:t> </a:t>
            </a:r>
            <a:r>
              <a:rPr lang="fr-FR" dirty="0" err="1"/>
              <a:t>assumenda</a:t>
            </a:r>
            <a:r>
              <a:rPr lang="fr-FR" dirty="0"/>
              <a:t> est, </a:t>
            </a:r>
            <a:r>
              <a:rPr lang="fr-FR" dirty="0" err="1"/>
              <a:t>omnis</a:t>
            </a:r>
            <a:r>
              <a:rPr lang="fr-FR" dirty="0"/>
              <a:t> </a:t>
            </a:r>
            <a:r>
              <a:rPr lang="fr-FR" dirty="0" err="1"/>
              <a:t>dolor</a:t>
            </a:r>
            <a:r>
              <a:rPr lang="fr-FR" dirty="0"/>
              <a:t> </a:t>
            </a:r>
            <a:r>
              <a:rPr lang="fr-FR" dirty="0" err="1"/>
              <a:t>repellendus</a:t>
            </a:r>
            <a:r>
              <a:rPr lang="fr-FR" dirty="0"/>
              <a:t>. </a:t>
            </a:r>
            <a:r>
              <a:rPr lang="fr-FR" dirty="0" err="1"/>
              <a:t>Temporibus</a:t>
            </a:r>
            <a:r>
              <a:rPr lang="fr-FR" dirty="0"/>
              <a:t> </a:t>
            </a:r>
            <a:r>
              <a:rPr lang="fr-FR" dirty="0" err="1"/>
              <a:t>autem</a:t>
            </a:r>
            <a:r>
              <a:rPr lang="fr-FR" dirty="0"/>
              <a:t> </a:t>
            </a:r>
            <a:r>
              <a:rPr lang="fr-FR" dirty="0" err="1"/>
              <a:t>quibusdam</a:t>
            </a:r>
            <a:r>
              <a:rPr lang="fr-FR" dirty="0"/>
              <a:t> et </a:t>
            </a:r>
            <a:r>
              <a:rPr lang="fr-FR" dirty="0" err="1"/>
              <a:t>aut</a:t>
            </a:r>
            <a:r>
              <a:rPr lang="fr-FR" dirty="0"/>
              <a:t> </a:t>
            </a:r>
            <a:r>
              <a:rPr lang="fr-FR" dirty="0" err="1"/>
              <a:t>officiis</a:t>
            </a:r>
            <a:r>
              <a:rPr lang="fr-FR" dirty="0"/>
              <a:t> </a:t>
            </a:r>
            <a:r>
              <a:rPr lang="fr-FR" dirty="0" err="1"/>
              <a:t>debitis</a:t>
            </a:r>
            <a:r>
              <a:rPr lang="fr-FR" dirty="0"/>
              <a:t> </a:t>
            </a:r>
            <a:r>
              <a:rPr lang="fr-FR" dirty="0" err="1"/>
              <a:t>aut</a:t>
            </a:r>
            <a:r>
              <a:rPr lang="fr-FR" dirty="0"/>
              <a:t> </a:t>
            </a:r>
            <a:r>
              <a:rPr lang="fr-FR" dirty="0" err="1"/>
              <a:t>rerum</a:t>
            </a:r>
            <a:r>
              <a:rPr lang="fr-FR" dirty="0"/>
              <a:t> </a:t>
            </a:r>
            <a:r>
              <a:rPr lang="fr-FR" dirty="0" err="1"/>
              <a:t>necessitatibus</a:t>
            </a:r>
            <a:r>
              <a:rPr lang="fr-FR" dirty="0"/>
              <a:t> </a:t>
            </a:r>
            <a:r>
              <a:rPr lang="fr-FR" dirty="0" err="1"/>
              <a:t>saepe</a:t>
            </a:r>
            <a:r>
              <a:rPr lang="fr-FR" dirty="0"/>
              <a:t> </a:t>
            </a:r>
            <a:r>
              <a:rPr lang="fr-FR" dirty="0" err="1"/>
              <a:t>eveniet</a:t>
            </a:r>
            <a:r>
              <a:rPr lang="fr-FR" dirty="0"/>
              <a:t> ut et </a:t>
            </a:r>
            <a:r>
              <a:rPr lang="fr-FR" dirty="0" err="1"/>
              <a:t>voluptates</a:t>
            </a:r>
            <a:r>
              <a:rPr lang="fr-FR" dirty="0"/>
              <a:t> </a:t>
            </a:r>
            <a:r>
              <a:rPr lang="fr-FR" dirty="0" err="1"/>
              <a:t>repudiandae</a:t>
            </a:r>
            <a:r>
              <a:rPr lang="fr-FR" dirty="0"/>
              <a:t> </a:t>
            </a:r>
            <a:r>
              <a:rPr lang="fr-FR" dirty="0" err="1"/>
              <a:t>sint</a:t>
            </a:r>
            <a:r>
              <a:rPr lang="fr-FR" dirty="0"/>
              <a:t> et </a:t>
            </a:r>
            <a:r>
              <a:rPr lang="fr-FR" dirty="0" err="1"/>
              <a:t>molestiae</a:t>
            </a:r>
            <a:r>
              <a:rPr lang="fr-FR" dirty="0"/>
              <a:t> non </a:t>
            </a:r>
            <a:r>
              <a:rPr lang="fr-FR" dirty="0" err="1"/>
              <a:t>recusandae</a:t>
            </a:r>
            <a:r>
              <a:rPr lang="fr-FR" dirty="0"/>
              <a:t>. </a:t>
            </a:r>
            <a:r>
              <a:rPr lang="fr-FR" dirty="0" err="1"/>
              <a:t>Itaque</a:t>
            </a:r>
            <a:r>
              <a:rPr lang="fr-FR" dirty="0"/>
              <a:t> </a:t>
            </a:r>
            <a:r>
              <a:rPr lang="fr-FR" dirty="0" err="1"/>
              <a:t>earum</a:t>
            </a:r>
            <a:r>
              <a:rPr lang="fr-FR" dirty="0"/>
              <a:t> </a:t>
            </a:r>
            <a:r>
              <a:rPr lang="fr-FR" dirty="0" err="1"/>
              <a:t>rerum</a:t>
            </a:r>
            <a:r>
              <a:rPr lang="fr-FR" dirty="0"/>
              <a:t> hic </a:t>
            </a:r>
            <a:r>
              <a:rPr lang="fr-FR" dirty="0" err="1"/>
              <a:t>tenetur</a:t>
            </a:r>
            <a:r>
              <a:rPr lang="fr-FR" dirty="0"/>
              <a:t> a </a:t>
            </a:r>
            <a:r>
              <a:rPr lang="fr-FR" dirty="0" err="1"/>
              <a:t>sapiente</a:t>
            </a:r>
            <a:r>
              <a:rPr lang="fr-FR" dirty="0"/>
              <a:t> </a:t>
            </a:r>
            <a:r>
              <a:rPr lang="fr-FR" dirty="0" err="1"/>
              <a:t>delectus</a:t>
            </a:r>
            <a:r>
              <a:rPr lang="fr-FR" dirty="0"/>
              <a:t>, ut </a:t>
            </a:r>
            <a:r>
              <a:rPr lang="fr-FR" dirty="0" err="1"/>
              <a:t>aut</a:t>
            </a:r>
            <a:r>
              <a:rPr lang="fr-FR" dirty="0"/>
              <a:t> </a:t>
            </a:r>
            <a:r>
              <a:rPr lang="fr-FR" dirty="0" err="1"/>
              <a:t>reiciendis</a:t>
            </a:r>
            <a:r>
              <a:rPr lang="fr-FR" dirty="0"/>
              <a:t> </a:t>
            </a:r>
            <a:r>
              <a:rPr lang="fr-FR" dirty="0" err="1"/>
              <a:t>voluptatibus</a:t>
            </a:r>
            <a:r>
              <a:rPr lang="fr-FR" dirty="0"/>
              <a:t> </a:t>
            </a:r>
            <a:r>
              <a:rPr lang="fr-FR" dirty="0" err="1"/>
              <a:t>maiores</a:t>
            </a:r>
            <a:r>
              <a:rPr lang="fr-FR" dirty="0"/>
              <a:t> alias </a:t>
            </a:r>
            <a:r>
              <a:rPr lang="fr-FR" dirty="0" err="1"/>
              <a:t>consequatur</a:t>
            </a:r>
            <a:r>
              <a:rPr lang="fr-FR" dirty="0"/>
              <a:t> </a:t>
            </a:r>
            <a:r>
              <a:rPr lang="fr-FR" dirty="0" err="1"/>
              <a:t>aut</a:t>
            </a:r>
            <a:r>
              <a:rPr lang="fr-FR" dirty="0"/>
              <a:t> </a:t>
            </a:r>
            <a:r>
              <a:rPr lang="fr-FR" dirty="0" err="1"/>
              <a:t>perferendis</a:t>
            </a:r>
            <a:r>
              <a:rPr lang="fr-FR" dirty="0"/>
              <a:t> </a:t>
            </a:r>
            <a:r>
              <a:rPr lang="fr-FR" dirty="0" err="1"/>
              <a:t>doloribus</a:t>
            </a:r>
            <a:r>
              <a:rPr lang="fr-FR" dirty="0"/>
              <a:t> </a:t>
            </a:r>
            <a:r>
              <a:rPr lang="fr-FR" dirty="0" err="1"/>
              <a:t>asperiores</a:t>
            </a:r>
            <a:r>
              <a:rPr lang="fr-FR" dirty="0"/>
              <a:t> </a:t>
            </a:r>
            <a:r>
              <a:rPr lang="fr-FR" dirty="0" err="1"/>
              <a:t>repellat</a:t>
            </a:r>
            <a:r>
              <a:rPr lang="fr-FR" dirty="0"/>
              <a:t>.</a:t>
            </a:r>
          </a:p>
          <a:p>
            <a:pPr marL="0" marR="0" lvl="0" indent="0" algn="l" defTabSz="914400" rtl="0" eaLnBrk="1" fontAlgn="auto" latinLnBrk="0" hangingPunct="1">
              <a:lnSpc>
                <a:spcPct val="110000"/>
              </a:lnSpc>
              <a:spcBef>
                <a:spcPts val="600"/>
              </a:spcBef>
              <a:spcAft>
                <a:spcPts val="600"/>
              </a:spcAft>
              <a:buClrTx/>
              <a:buSzTx/>
              <a:buFont typeface="Arial" panose="020B0604020202020204" pitchFamily="34" charset="0"/>
              <a:buNone/>
              <a:tabLst/>
              <a:defRPr/>
            </a:pPr>
            <a:r>
              <a:rPr lang="fr-FR" dirty="0"/>
              <a:t>At </a:t>
            </a:r>
            <a:r>
              <a:rPr lang="fr-FR" dirty="0" err="1"/>
              <a:t>vero</a:t>
            </a:r>
            <a:r>
              <a:rPr lang="fr-FR" dirty="0"/>
              <a:t> </a:t>
            </a:r>
            <a:r>
              <a:rPr lang="fr-FR" dirty="0" err="1"/>
              <a:t>eos</a:t>
            </a:r>
            <a:r>
              <a:rPr lang="fr-FR" dirty="0"/>
              <a:t> et </a:t>
            </a:r>
            <a:r>
              <a:rPr lang="fr-FR" dirty="0" err="1"/>
              <a:t>accusamus</a:t>
            </a:r>
            <a:r>
              <a:rPr lang="fr-FR" dirty="0"/>
              <a:t> et </a:t>
            </a:r>
            <a:r>
              <a:rPr lang="fr-FR" dirty="0" err="1"/>
              <a:t>iusto</a:t>
            </a:r>
            <a:r>
              <a:rPr lang="fr-FR" dirty="0"/>
              <a:t> </a:t>
            </a:r>
            <a:r>
              <a:rPr lang="fr-FR" dirty="0" err="1"/>
              <a:t>odio</a:t>
            </a:r>
            <a:r>
              <a:rPr lang="fr-FR" dirty="0"/>
              <a:t> </a:t>
            </a:r>
            <a:r>
              <a:rPr lang="fr-FR" dirty="0" err="1"/>
              <a:t>dignissimos</a:t>
            </a:r>
            <a:r>
              <a:rPr lang="fr-FR" dirty="0"/>
              <a:t> </a:t>
            </a:r>
            <a:r>
              <a:rPr lang="fr-FR" dirty="0" err="1"/>
              <a:t>ducimus</a:t>
            </a:r>
            <a:r>
              <a:rPr lang="fr-FR" dirty="0"/>
              <a:t> qui </a:t>
            </a:r>
            <a:r>
              <a:rPr lang="fr-FR" dirty="0" err="1"/>
              <a:t>blanditiis</a:t>
            </a:r>
            <a:r>
              <a:rPr lang="fr-FR" dirty="0"/>
              <a:t> </a:t>
            </a:r>
            <a:r>
              <a:rPr lang="fr-FR" dirty="0" err="1"/>
              <a:t>praesentium</a:t>
            </a:r>
            <a:r>
              <a:rPr lang="fr-FR" dirty="0"/>
              <a:t> </a:t>
            </a:r>
            <a:r>
              <a:rPr lang="fr-FR" dirty="0" err="1"/>
              <a:t>voluptatum</a:t>
            </a:r>
            <a:r>
              <a:rPr lang="fr-FR" dirty="0"/>
              <a:t> </a:t>
            </a:r>
            <a:r>
              <a:rPr lang="fr-FR" dirty="0" err="1"/>
              <a:t>deleniti</a:t>
            </a:r>
            <a:r>
              <a:rPr lang="fr-FR" dirty="0"/>
              <a:t> </a:t>
            </a:r>
            <a:r>
              <a:rPr lang="fr-FR" dirty="0" err="1"/>
              <a:t>atque</a:t>
            </a:r>
            <a:r>
              <a:rPr lang="fr-FR" dirty="0"/>
              <a:t> </a:t>
            </a:r>
            <a:r>
              <a:rPr lang="fr-FR" dirty="0" err="1"/>
              <a:t>corrupti</a:t>
            </a:r>
            <a:r>
              <a:rPr lang="fr-FR" dirty="0"/>
              <a:t> </a:t>
            </a:r>
            <a:r>
              <a:rPr lang="fr-FR" dirty="0" err="1"/>
              <a:t>quos</a:t>
            </a:r>
            <a:r>
              <a:rPr lang="fr-FR" dirty="0"/>
              <a:t> </a:t>
            </a:r>
            <a:r>
              <a:rPr lang="fr-FR" dirty="0" err="1"/>
              <a:t>dolores</a:t>
            </a:r>
            <a:r>
              <a:rPr lang="fr-FR" dirty="0"/>
              <a:t> et </a:t>
            </a:r>
            <a:r>
              <a:rPr lang="fr-FR" dirty="0" err="1"/>
              <a:t>quas</a:t>
            </a:r>
            <a:r>
              <a:rPr lang="fr-FR" dirty="0"/>
              <a:t> </a:t>
            </a:r>
            <a:r>
              <a:rPr lang="fr-FR" dirty="0" err="1"/>
              <a:t>molestias</a:t>
            </a:r>
            <a:r>
              <a:rPr lang="fr-FR" dirty="0"/>
              <a:t> </a:t>
            </a:r>
            <a:r>
              <a:rPr lang="fr-FR" dirty="0" err="1"/>
              <a:t>excepturi</a:t>
            </a:r>
            <a:r>
              <a:rPr lang="fr-FR" dirty="0"/>
              <a:t> </a:t>
            </a:r>
            <a:r>
              <a:rPr lang="fr-FR" dirty="0" err="1"/>
              <a:t>sint</a:t>
            </a:r>
            <a:r>
              <a:rPr lang="fr-FR" dirty="0"/>
              <a:t> </a:t>
            </a:r>
            <a:r>
              <a:rPr lang="fr-FR" dirty="0" err="1"/>
              <a:t>occaecati</a:t>
            </a:r>
            <a:r>
              <a:rPr lang="fr-FR" dirty="0"/>
              <a:t> </a:t>
            </a:r>
            <a:r>
              <a:rPr lang="fr-FR" dirty="0" err="1"/>
              <a:t>cupiditate</a:t>
            </a:r>
            <a:r>
              <a:rPr lang="fr-FR" dirty="0"/>
              <a:t> non provident, </a:t>
            </a:r>
            <a:r>
              <a:rPr lang="fr-FR" dirty="0" err="1"/>
              <a:t>similique</a:t>
            </a:r>
            <a:r>
              <a:rPr lang="fr-FR" dirty="0"/>
              <a:t> </a:t>
            </a:r>
            <a:r>
              <a:rPr lang="fr-FR" dirty="0" err="1"/>
              <a:t>sunt</a:t>
            </a:r>
            <a:r>
              <a:rPr lang="fr-FR" dirty="0"/>
              <a:t> in culpa qui officia </a:t>
            </a:r>
            <a:r>
              <a:rPr lang="fr-FR" dirty="0" err="1"/>
              <a:t>deserunt</a:t>
            </a:r>
            <a:r>
              <a:rPr lang="fr-FR" dirty="0"/>
              <a:t> </a:t>
            </a:r>
            <a:r>
              <a:rPr lang="fr-FR" dirty="0" err="1"/>
              <a:t>mollitia</a:t>
            </a:r>
            <a:r>
              <a:rPr lang="fr-FR" dirty="0"/>
              <a:t> </a:t>
            </a:r>
            <a:r>
              <a:rPr lang="fr-FR" dirty="0" err="1"/>
              <a:t>animi</a:t>
            </a:r>
            <a:r>
              <a:rPr lang="fr-FR" dirty="0"/>
              <a:t>, id est </a:t>
            </a:r>
            <a:r>
              <a:rPr lang="fr-FR" dirty="0" err="1"/>
              <a:t>laborum</a:t>
            </a:r>
            <a:r>
              <a:rPr lang="fr-FR" dirty="0"/>
              <a:t> et </a:t>
            </a:r>
            <a:r>
              <a:rPr lang="fr-FR" dirty="0" err="1"/>
              <a:t>dolorum</a:t>
            </a:r>
            <a:r>
              <a:rPr lang="fr-FR" dirty="0"/>
              <a:t> </a:t>
            </a:r>
            <a:r>
              <a:rPr lang="fr-FR" dirty="0" err="1"/>
              <a:t>fuga</a:t>
            </a:r>
            <a:r>
              <a:rPr lang="fr-FR" dirty="0"/>
              <a:t>. Et </a:t>
            </a:r>
            <a:r>
              <a:rPr lang="fr-FR" dirty="0" err="1"/>
              <a:t>harum</a:t>
            </a:r>
            <a:r>
              <a:rPr lang="fr-FR" dirty="0"/>
              <a:t> </a:t>
            </a:r>
            <a:r>
              <a:rPr lang="fr-FR" dirty="0" err="1"/>
              <a:t>quidem</a:t>
            </a:r>
            <a:r>
              <a:rPr lang="fr-FR" dirty="0"/>
              <a:t> </a:t>
            </a:r>
            <a:r>
              <a:rPr lang="fr-FR" dirty="0" err="1"/>
              <a:t>rerum</a:t>
            </a:r>
            <a:r>
              <a:rPr lang="fr-FR" dirty="0"/>
              <a:t> </a:t>
            </a:r>
            <a:r>
              <a:rPr lang="fr-FR" dirty="0" err="1"/>
              <a:t>facilis</a:t>
            </a:r>
            <a:r>
              <a:rPr lang="fr-FR" dirty="0"/>
              <a:t> est et </a:t>
            </a:r>
            <a:r>
              <a:rPr lang="fr-FR" dirty="0" err="1"/>
              <a:t>expedita</a:t>
            </a:r>
            <a:r>
              <a:rPr lang="fr-FR" dirty="0"/>
              <a:t> </a:t>
            </a:r>
            <a:r>
              <a:rPr lang="fr-FR" dirty="0" err="1"/>
              <a:t>distinctio</a:t>
            </a:r>
            <a:r>
              <a:rPr lang="fr-FR" dirty="0"/>
              <a:t>. Nam libero </a:t>
            </a:r>
            <a:r>
              <a:rPr lang="fr-FR" dirty="0" err="1"/>
              <a:t>tempore</a:t>
            </a:r>
            <a:r>
              <a:rPr lang="fr-FR" dirty="0"/>
              <a:t>, cum </a:t>
            </a:r>
            <a:r>
              <a:rPr lang="fr-FR" dirty="0" err="1"/>
              <a:t>soluta</a:t>
            </a:r>
            <a:r>
              <a:rPr lang="fr-FR" dirty="0"/>
              <a:t> </a:t>
            </a:r>
            <a:r>
              <a:rPr lang="fr-FR" dirty="0" err="1"/>
              <a:t>nobis</a:t>
            </a:r>
            <a:r>
              <a:rPr lang="fr-FR" dirty="0"/>
              <a:t> est </a:t>
            </a:r>
            <a:r>
              <a:rPr lang="fr-FR" dirty="0" err="1"/>
              <a:t>eligendi</a:t>
            </a:r>
            <a:r>
              <a:rPr lang="fr-FR" dirty="0"/>
              <a:t> </a:t>
            </a:r>
            <a:r>
              <a:rPr lang="fr-FR" dirty="0" err="1"/>
              <a:t>optio</a:t>
            </a:r>
            <a:r>
              <a:rPr lang="fr-FR" dirty="0"/>
              <a:t> </a:t>
            </a:r>
            <a:r>
              <a:rPr lang="fr-FR" dirty="0" err="1"/>
              <a:t>cumque</a:t>
            </a:r>
            <a:r>
              <a:rPr lang="fr-FR" dirty="0"/>
              <a:t> nihil </a:t>
            </a:r>
            <a:r>
              <a:rPr lang="fr-FR" dirty="0" err="1"/>
              <a:t>impedit</a:t>
            </a:r>
            <a:r>
              <a:rPr lang="fr-FR" dirty="0"/>
              <a:t> quo minus id quod maxime </a:t>
            </a:r>
            <a:r>
              <a:rPr lang="fr-FR" dirty="0" err="1"/>
              <a:t>placeat</a:t>
            </a:r>
            <a:r>
              <a:rPr lang="fr-FR" dirty="0"/>
              <a:t> </a:t>
            </a:r>
            <a:r>
              <a:rPr lang="fr-FR" dirty="0" err="1"/>
              <a:t>facere</a:t>
            </a:r>
            <a:r>
              <a:rPr lang="fr-FR" dirty="0"/>
              <a:t> </a:t>
            </a:r>
            <a:r>
              <a:rPr lang="fr-FR" dirty="0" err="1"/>
              <a:t>possimus</a:t>
            </a:r>
            <a:r>
              <a:rPr lang="fr-FR" dirty="0"/>
              <a:t>, </a:t>
            </a:r>
            <a:r>
              <a:rPr lang="fr-FR" dirty="0" err="1"/>
              <a:t>omnis</a:t>
            </a:r>
            <a:r>
              <a:rPr lang="fr-FR" dirty="0"/>
              <a:t> </a:t>
            </a:r>
            <a:r>
              <a:rPr lang="fr-FR" dirty="0" err="1"/>
              <a:t>voluptas</a:t>
            </a:r>
            <a:r>
              <a:rPr lang="fr-FR" dirty="0"/>
              <a:t> </a:t>
            </a:r>
            <a:r>
              <a:rPr lang="fr-FR" dirty="0" err="1"/>
              <a:t>assumenda</a:t>
            </a:r>
            <a:r>
              <a:rPr lang="fr-FR" dirty="0"/>
              <a:t> est, </a:t>
            </a:r>
            <a:r>
              <a:rPr lang="fr-FR" dirty="0" err="1"/>
              <a:t>omnis</a:t>
            </a:r>
            <a:r>
              <a:rPr lang="fr-FR" dirty="0"/>
              <a:t> </a:t>
            </a:r>
            <a:r>
              <a:rPr lang="fr-FR" dirty="0" err="1"/>
              <a:t>dolor</a:t>
            </a:r>
            <a:r>
              <a:rPr lang="fr-FR" dirty="0"/>
              <a:t> </a:t>
            </a:r>
            <a:r>
              <a:rPr lang="fr-FR" dirty="0" err="1"/>
              <a:t>repellendus</a:t>
            </a:r>
            <a:r>
              <a:rPr lang="fr-FR" dirty="0"/>
              <a:t>. </a:t>
            </a:r>
            <a:r>
              <a:rPr lang="fr-FR" dirty="0" err="1"/>
              <a:t>Temporibus</a:t>
            </a:r>
            <a:r>
              <a:rPr lang="fr-FR" dirty="0"/>
              <a:t> </a:t>
            </a:r>
            <a:r>
              <a:rPr lang="fr-FR" dirty="0" err="1"/>
              <a:t>autem</a:t>
            </a:r>
            <a:r>
              <a:rPr lang="fr-FR" dirty="0"/>
              <a:t> </a:t>
            </a:r>
            <a:r>
              <a:rPr lang="fr-FR" dirty="0" err="1"/>
              <a:t>quibusdam</a:t>
            </a:r>
            <a:r>
              <a:rPr lang="fr-FR" dirty="0"/>
              <a:t> et </a:t>
            </a:r>
            <a:r>
              <a:rPr lang="fr-FR" dirty="0" err="1"/>
              <a:t>aut</a:t>
            </a:r>
            <a:r>
              <a:rPr lang="fr-FR" dirty="0"/>
              <a:t> </a:t>
            </a:r>
            <a:r>
              <a:rPr lang="fr-FR" dirty="0" err="1"/>
              <a:t>officiis</a:t>
            </a:r>
            <a:r>
              <a:rPr lang="fr-FR" dirty="0"/>
              <a:t> </a:t>
            </a:r>
            <a:r>
              <a:rPr lang="fr-FR" dirty="0" err="1"/>
              <a:t>debitis</a:t>
            </a:r>
            <a:r>
              <a:rPr lang="fr-FR" dirty="0"/>
              <a:t> </a:t>
            </a:r>
            <a:r>
              <a:rPr lang="fr-FR" dirty="0" err="1"/>
              <a:t>aut</a:t>
            </a:r>
            <a:r>
              <a:rPr lang="fr-FR" dirty="0"/>
              <a:t> </a:t>
            </a:r>
            <a:r>
              <a:rPr lang="fr-FR" dirty="0" err="1"/>
              <a:t>rerum</a:t>
            </a:r>
            <a:r>
              <a:rPr lang="fr-FR" dirty="0"/>
              <a:t> </a:t>
            </a:r>
            <a:r>
              <a:rPr lang="fr-FR" dirty="0" err="1"/>
              <a:t>necessitatibus</a:t>
            </a:r>
            <a:r>
              <a:rPr lang="fr-FR" dirty="0"/>
              <a:t> </a:t>
            </a:r>
            <a:r>
              <a:rPr lang="fr-FR" dirty="0" err="1"/>
              <a:t>saepe</a:t>
            </a:r>
            <a:r>
              <a:rPr lang="fr-FR" dirty="0"/>
              <a:t> </a:t>
            </a:r>
            <a:r>
              <a:rPr lang="fr-FR" dirty="0" err="1"/>
              <a:t>eveniet</a:t>
            </a:r>
            <a:r>
              <a:rPr lang="fr-FR" dirty="0"/>
              <a:t> ut et </a:t>
            </a:r>
            <a:r>
              <a:rPr lang="fr-FR" dirty="0" err="1"/>
              <a:t>voluptates</a:t>
            </a:r>
            <a:r>
              <a:rPr lang="fr-FR" dirty="0"/>
              <a:t> </a:t>
            </a:r>
            <a:r>
              <a:rPr lang="fr-FR" dirty="0" err="1"/>
              <a:t>repudiandae</a:t>
            </a:r>
            <a:r>
              <a:rPr lang="fr-FR" dirty="0"/>
              <a:t> </a:t>
            </a:r>
            <a:r>
              <a:rPr lang="fr-FR" dirty="0" err="1"/>
              <a:t>sint</a:t>
            </a:r>
            <a:r>
              <a:rPr lang="fr-FR" dirty="0"/>
              <a:t> et </a:t>
            </a:r>
            <a:r>
              <a:rPr lang="fr-FR" dirty="0" err="1"/>
              <a:t>molestiae</a:t>
            </a:r>
            <a:r>
              <a:rPr lang="fr-FR" dirty="0"/>
              <a:t> non </a:t>
            </a:r>
            <a:r>
              <a:rPr lang="fr-FR" dirty="0" err="1"/>
              <a:t>recusandae</a:t>
            </a:r>
            <a:r>
              <a:rPr lang="fr-FR" dirty="0"/>
              <a:t>. </a:t>
            </a:r>
            <a:r>
              <a:rPr lang="fr-FR" dirty="0" err="1"/>
              <a:t>Itaque</a:t>
            </a:r>
            <a:r>
              <a:rPr lang="fr-FR" dirty="0"/>
              <a:t> </a:t>
            </a:r>
            <a:r>
              <a:rPr lang="fr-FR" dirty="0" err="1"/>
              <a:t>earum</a:t>
            </a:r>
            <a:r>
              <a:rPr lang="fr-FR" dirty="0"/>
              <a:t> </a:t>
            </a:r>
            <a:r>
              <a:rPr lang="fr-FR" dirty="0" err="1"/>
              <a:t>rerum</a:t>
            </a:r>
            <a:r>
              <a:rPr lang="fr-FR" dirty="0"/>
              <a:t> hic </a:t>
            </a:r>
            <a:r>
              <a:rPr lang="fr-FR" dirty="0" err="1"/>
              <a:t>tenetur</a:t>
            </a:r>
            <a:r>
              <a:rPr lang="fr-FR" dirty="0"/>
              <a:t> a </a:t>
            </a:r>
            <a:r>
              <a:rPr lang="fr-FR" dirty="0" err="1"/>
              <a:t>sapiente</a:t>
            </a:r>
            <a:r>
              <a:rPr lang="fr-FR" dirty="0"/>
              <a:t> </a:t>
            </a:r>
            <a:r>
              <a:rPr lang="fr-FR" dirty="0" err="1"/>
              <a:t>delectus</a:t>
            </a:r>
            <a:r>
              <a:rPr lang="fr-FR" dirty="0"/>
              <a:t>, ut </a:t>
            </a:r>
            <a:r>
              <a:rPr lang="fr-FR" dirty="0" err="1"/>
              <a:t>aut</a:t>
            </a:r>
            <a:r>
              <a:rPr lang="fr-FR" dirty="0"/>
              <a:t> </a:t>
            </a:r>
            <a:r>
              <a:rPr lang="fr-FR" dirty="0" err="1"/>
              <a:t>reiciendis</a:t>
            </a:r>
            <a:r>
              <a:rPr lang="fr-FR" dirty="0"/>
              <a:t> </a:t>
            </a:r>
            <a:r>
              <a:rPr lang="fr-FR" dirty="0" err="1"/>
              <a:t>voluptatibus</a:t>
            </a:r>
            <a:r>
              <a:rPr lang="fr-FR" dirty="0"/>
              <a:t> </a:t>
            </a:r>
            <a:r>
              <a:rPr lang="fr-FR" dirty="0" err="1"/>
              <a:t>maiores</a:t>
            </a:r>
            <a:r>
              <a:rPr lang="fr-FR" dirty="0"/>
              <a:t> alias </a:t>
            </a:r>
            <a:r>
              <a:rPr lang="fr-FR" dirty="0" err="1"/>
              <a:t>consequatur</a:t>
            </a:r>
            <a:r>
              <a:rPr lang="fr-FR" dirty="0"/>
              <a:t> </a:t>
            </a:r>
            <a:r>
              <a:rPr lang="fr-FR" dirty="0" err="1"/>
              <a:t>aut</a:t>
            </a:r>
            <a:r>
              <a:rPr lang="fr-FR" dirty="0"/>
              <a:t> </a:t>
            </a:r>
            <a:r>
              <a:rPr lang="fr-FR" dirty="0" err="1"/>
              <a:t>perferendis</a:t>
            </a:r>
            <a:r>
              <a:rPr lang="fr-FR" dirty="0"/>
              <a:t> </a:t>
            </a:r>
            <a:r>
              <a:rPr lang="fr-FR" dirty="0" err="1"/>
              <a:t>doloribus</a:t>
            </a:r>
            <a:r>
              <a:rPr lang="fr-FR" dirty="0"/>
              <a:t> </a:t>
            </a:r>
            <a:r>
              <a:rPr lang="fr-FR" dirty="0" err="1"/>
              <a:t>asperiores</a:t>
            </a:r>
            <a:r>
              <a:rPr lang="fr-FR" dirty="0"/>
              <a:t> </a:t>
            </a:r>
            <a:r>
              <a:rPr lang="fr-FR" dirty="0" err="1"/>
              <a:t>repellat</a:t>
            </a:r>
            <a:r>
              <a:rPr lang="fr-FR" dirty="0"/>
              <a:t>.</a:t>
            </a:r>
          </a:p>
          <a:p>
            <a:pPr marL="0" marR="0" lvl="0" indent="0" algn="l" defTabSz="914400" rtl="0" eaLnBrk="1" fontAlgn="auto" latinLnBrk="0" hangingPunct="1">
              <a:lnSpc>
                <a:spcPct val="110000"/>
              </a:lnSpc>
              <a:spcBef>
                <a:spcPts val="600"/>
              </a:spcBef>
              <a:spcAft>
                <a:spcPts val="600"/>
              </a:spcAft>
              <a:buClrTx/>
              <a:buSzTx/>
              <a:buFont typeface="Arial" panose="020B0604020202020204" pitchFamily="34" charset="0"/>
              <a:buNone/>
              <a:tabLst/>
              <a:defRPr/>
            </a:pPr>
            <a:r>
              <a:rPr lang="fr-FR" dirty="0"/>
              <a:t>At </a:t>
            </a:r>
            <a:r>
              <a:rPr lang="fr-FR" dirty="0" err="1"/>
              <a:t>vero</a:t>
            </a:r>
            <a:r>
              <a:rPr lang="fr-FR" dirty="0"/>
              <a:t> </a:t>
            </a:r>
            <a:r>
              <a:rPr lang="fr-FR" dirty="0" err="1"/>
              <a:t>eos</a:t>
            </a:r>
            <a:r>
              <a:rPr lang="fr-FR" dirty="0"/>
              <a:t> et </a:t>
            </a:r>
            <a:r>
              <a:rPr lang="fr-FR" dirty="0" err="1"/>
              <a:t>accusamus</a:t>
            </a:r>
            <a:r>
              <a:rPr lang="fr-FR" dirty="0"/>
              <a:t> et </a:t>
            </a:r>
            <a:r>
              <a:rPr lang="fr-FR" dirty="0" err="1"/>
              <a:t>iusto</a:t>
            </a:r>
            <a:r>
              <a:rPr lang="fr-FR" dirty="0"/>
              <a:t> </a:t>
            </a:r>
            <a:r>
              <a:rPr lang="fr-FR" dirty="0" err="1"/>
              <a:t>odio</a:t>
            </a:r>
            <a:r>
              <a:rPr lang="fr-FR" dirty="0"/>
              <a:t> </a:t>
            </a:r>
            <a:r>
              <a:rPr lang="fr-FR" dirty="0" err="1"/>
              <a:t>dignissimos</a:t>
            </a:r>
            <a:r>
              <a:rPr lang="fr-FR" dirty="0"/>
              <a:t> </a:t>
            </a:r>
            <a:r>
              <a:rPr lang="fr-FR" dirty="0" err="1"/>
              <a:t>ducimus</a:t>
            </a:r>
            <a:r>
              <a:rPr lang="fr-FR" dirty="0"/>
              <a:t> qui </a:t>
            </a:r>
            <a:r>
              <a:rPr lang="fr-FR" dirty="0" err="1"/>
              <a:t>blanditiis</a:t>
            </a:r>
            <a:r>
              <a:rPr lang="fr-FR" dirty="0"/>
              <a:t> </a:t>
            </a:r>
            <a:r>
              <a:rPr lang="fr-FR" dirty="0" err="1"/>
              <a:t>praesentium</a:t>
            </a:r>
            <a:r>
              <a:rPr lang="fr-FR" dirty="0"/>
              <a:t> </a:t>
            </a:r>
            <a:r>
              <a:rPr lang="fr-FR" dirty="0" err="1"/>
              <a:t>voluptatum</a:t>
            </a:r>
            <a:r>
              <a:rPr lang="fr-FR" dirty="0"/>
              <a:t> </a:t>
            </a:r>
            <a:r>
              <a:rPr lang="fr-FR" dirty="0" err="1"/>
              <a:t>deleniti</a:t>
            </a:r>
            <a:r>
              <a:rPr lang="fr-FR" dirty="0"/>
              <a:t> </a:t>
            </a:r>
            <a:r>
              <a:rPr lang="fr-FR" dirty="0" err="1"/>
              <a:t>atque</a:t>
            </a:r>
            <a:r>
              <a:rPr lang="fr-FR" dirty="0"/>
              <a:t> </a:t>
            </a:r>
            <a:r>
              <a:rPr lang="fr-FR" dirty="0" err="1"/>
              <a:t>corrupti</a:t>
            </a:r>
            <a:r>
              <a:rPr lang="fr-FR" dirty="0"/>
              <a:t> </a:t>
            </a:r>
            <a:r>
              <a:rPr lang="fr-FR" dirty="0" err="1"/>
              <a:t>quos</a:t>
            </a:r>
            <a:r>
              <a:rPr lang="fr-FR" dirty="0"/>
              <a:t> </a:t>
            </a:r>
            <a:r>
              <a:rPr lang="fr-FR" dirty="0" err="1"/>
              <a:t>dolores</a:t>
            </a:r>
            <a:r>
              <a:rPr lang="fr-FR" dirty="0"/>
              <a:t> et </a:t>
            </a:r>
            <a:r>
              <a:rPr lang="fr-FR" dirty="0" err="1"/>
              <a:t>quas</a:t>
            </a:r>
            <a:r>
              <a:rPr lang="fr-FR" dirty="0"/>
              <a:t> </a:t>
            </a:r>
            <a:r>
              <a:rPr lang="fr-FR" dirty="0" err="1"/>
              <a:t>molestias</a:t>
            </a:r>
            <a:r>
              <a:rPr lang="fr-FR" dirty="0"/>
              <a:t> </a:t>
            </a:r>
            <a:r>
              <a:rPr lang="fr-FR" dirty="0" err="1"/>
              <a:t>excepturi</a:t>
            </a:r>
            <a:r>
              <a:rPr lang="fr-FR" dirty="0"/>
              <a:t> </a:t>
            </a:r>
            <a:r>
              <a:rPr lang="fr-FR" dirty="0" err="1"/>
              <a:t>sint</a:t>
            </a:r>
            <a:r>
              <a:rPr lang="fr-FR" dirty="0"/>
              <a:t> </a:t>
            </a:r>
            <a:r>
              <a:rPr lang="fr-FR" dirty="0" err="1"/>
              <a:t>occaecati</a:t>
            </a:r>
            <a:r>
              <a:rPr lang="fr-FR" dirty="0"/>
              <a:t> </a:t>
            </a:r>
            <a:r>
              <a:rPr lang="fr-FR" dirty="0" err="1"/>
              <a:t>cupiditate</a:t>
            </a:r>
            <a:r>
              <a:rPr lang="fr-FR" dirty="0"/>
              <a:t> non provident, </a:t>
            </a:r>
            <a:r>
              <a:rPr lang="fr-FR" dirty="0" err="1"/>
              <a:t>similique</a:t>
            </a:r>
            <a:r>
              <a:rPr lang="fr-FR" dirty="0"/>
              <a:t> </a:t>
            </a:r>
            <a:r>
              <a:rPr lang="fr-FR" dirty="0" err="1"/>
              <a:t>sunt</a:t>
            </a:r>
            <a:r>
              <a:rPr lang="fr-FR" dirty="0"/>
              <a:t> in culpa qui officia </a:t>
            </a:r>
            <a:r>
              <a:rPr lang="fr-FR" dirty="0" err="1"/>
              <a:t>deserunt</a:t>
            </a:r>
            <a:r>
              <a:rPr lang="fr-FR" dirty="0"/>
              <a:t> </a:t>
            </a:r>
            <a:r>
              <a:rPr lang="fr-FR" dirty="0" err="1"/>
              <a:t>mollitia</a:t>
            </a:r>
            <a:r>
              <a:rPr lang="fr-FR" dirty="0"/>
              <a:t> </a:t>
            </a:r>
            <a:r>
              <a:rPr lang="fr-FR" dirty="0" err="1"/>
              <a:t>animi</a:t>
            </a:r>
            <a:r>
              <a:rPr lang="fr-FR" dirty="0"/>
              <a:t>, id est </a:t>
            </a:r>
            <a:r>
              <a:rPr lang="fr-FR" dirty="0" err="1"/>
              <a:t>laborum</a:t>
            </a:r>
            <a:r>
              <a:rPr lang="fr-FR" dirty="0"/>
              <a:t> et </a:t>
            </a:r>
            <a:r>
              <a:rPr lang="fr-FR" dirty="0" err="1"/>
              <a:t>dolorum</a:t>
            </a:r>
            <a:r>
              <a:rPr lang="fr-FR" dirty="0"/>
              <a:t> </a:t>
            </a:r>
            <a:r>
              <a:rPr lang="fr-FR" dirty="0" err="1"/>
              <a:t>fuga</a:t>
            </a:r>
            <a:r>
              <a:rPr lang="fr-FR" dirty="0"/>
              <a:t>. Et </a:t>
            </a:r>
            <a:r>
              <a:rPr lang="fr-FR" dirty="0" err="1"/>
              <a:t>harum</a:t>
            </a:r>
            <a:r>
              <a:rPr lang="fr-FR" dirty="0"/>
              <a:t> </a:t>
            </a:r>
            <a:r>
              <a:rPr lang="fr-FR" dirty="0" err="1"/>
              <a:t>quidem</a:t>
            </a:r>
            <a:r>
              <a:rPr lang="fr-FR" dirty="0"/>
              <a:t> </a:t>
            </a:r>
            <a:r>
              <a:rPr lang="fr-FR" dirty="0" err="1"/>
              <a:t>rerum</a:t>
            </a:r>
            <a:r>
              <a:rPr lang="fr-FR" dirty="0"/>
              <a:t> </a:t>
            </a:r>
            <a:r>
              <a:rPr lang="fr-FR" dirty="0" err="1"/>
              <a:t>facilis</a:t>
            </a:r>
            <a:r>
              <a:rPr lang="fr-FR" dirty="0"/>
              <a:t> est et </a:t>
            </a:r>
            <a:r>
              <a:rPr lang="fr-FR" dirty="0" err="1"/>
              <a:t>expedita</a:t>
            </a:r>
            <a:r>
              <a:rPr lang="fr-FR" dirty="0"/>
              <a:t> </a:t>
            </a:r>
            <a:r>
              <a:rPr lang="fr-FR" dirty="0" err="1"/>
              <a:t>distinctio</a:t>
            </a:r>
            <a:r>
              <a:rPr lang="fr-FR" dirty="0"/>
              <a:t>. </a:t>
            </a:r>
          </a:p>
        </p:txBody>
      </p:sp>
      <p:sp>
        <p:nvSpPr>
          <p:cNvPr id="7" name="Text Placeholder 13"/>
          <p:cNvSpPr>
            <a:spLocks noGrp="1"/>
          </p:cNvSpPr>
          <p:nvPr>
            <p:ph type="body" sz="quarter" idx="51" hasCustomPrompt="1"/>
          </p:nvPr>
        </p:nvSpPr>
        <p:spPr>
          <a:xfrm>
            <a:off x="11596630" y="115889"/>
            <a:ext cx="484821" cy="281353"/>
          </a:xfrm>
          <a:prstGeom prst="rect">
            <a:avLst/>
          </a:prstGeom>
        </p:spPr>
        <p:txBody>
          <a:bodyPr tIns="46800" anchor="ctr">
            <a:noAutofit/>
          </a:bodyPr>
          <a:lstStyle>
            <a:lvl1pPr marL="0" indent="0" algn="r">
              <a:spcBef>
                <a:spcPts val="0"/>
              </a:spcBef>
              <a:buNone/>
              <a:defRPr lang="fr-FR" sz="2000" b="0" kern="3000" spc="-120" baseline="0" dirty="0">
                <a:solidFill>
                  <a:schemeClr val="accent1"/>
                </a:solidFill>
                <a:latin typeface="Arial" pitchFamily="34" charset="0"/>
                <a:ea typeface="+mn-ea"/>
                <a:cs typeface="Arial" pitchFamily="34" charset="0"/>
              </a:defRPr>
            </a:lvl1pPr>
          </a:lstStyle>
          <a:p>
            <a:pPr marL="0" lvl="0" indent="0" algn="l" defTabSz="914400" rtl="0" eaLnBrk="1" latinLnBrk="0" hangingPunct="1">
              <a:lnSpc>
                <a:spcPct val="90000"/>
              </a:lnSpc>
              <a:spcBef>
                <a:spcPts val="0"/>
              </a:spcBef>
              <a:buFont typeface="Arial" panose="020B0604020202020204" pitchFamily="34" charset="0"/>
              <a:buNone/>
            </a:pPr>
            <a:r>
              <a:rPr lang="fr-FR" dirty="0"/>
              <a:t>X</a:t>
            </a:r>
          </a:p>
        </p:txBody>
      </p:sp>
      <p:sp>
        <p:nvSpPr>
          <p:cNvPr id="6" name="Text Placeholder 15"/>
          <p:cNvSpPr>
            <a:spLocks noGrp="1"/>
          </p:cNvSpPr>
          <p:nvPr>
            <p:ph type="body" sz="quarter" idx="39" hasCustomPrompt="1"/>
          </p:nvPr>
        </p:nvSpPr>
        <p:spPr>
          <a:xfrm>
            <a:off x="339331" y="112513"/>
            <a:ext cx="8859377" cy="550218"/>
          </a:xfrm>
          <a:prstGeom prst="rect">
            <a:avLst/>
          </a:prstGeom>
        </p:spPr>
        <p:txBody>
          <a:bodyPr anchor="t" anchorCtr="0">
            <a:noAutofit/>
          </a:bodyPr>
          <a:lstStyle>
            <a:lvl1pPr marL="0" indent="0">
              <a:lnSpc>
                <a:spcPct val="80000"/>
              </a:lnSpc>
              <a:buNone/>
              <a:defRPr kumimoji="0" lang="fr-FR" sz="2000" b="1" i="0" u="none" strike="noStrike" kern="1200" cap="none" spc="-50" normalizeH="0" baseline="0" dirty="0">
                <a:ln>
                  <a:noFill/>
                </a:ln>
                <a:solidFill>
                  <a:sysClr val="windowText" lastClr="000000">
                    <a:lumMod val="85000"/>
                    <a:lumOff val="15000"/>
                  </a:sysClr>
                </a:solidFill>
                <a:effectLst/>
                <a:uLnTx/>
                <a:uFillTx/>
                <a:latin typeface="Arial" pitchFamily="34" charset="0"/>
                <a:ea typeface="+mn-ea"/>
                <a:cs typeface="Arial" pitchFamily="34" charset="0"/>
              </a:defRPr>
            </a:lvl1pPr>
          </a:lstStyle>
          <a:p>
            <a:pPr lvl="0"/>
            <a:r>
              <a:rPr lang="fr-FR" dirty="0"/>
              <a:t>Titre de slide</a:t>
            </a:r>
          </a:p>
        </p:txBody>
      </p:sp>
      <p:sp>
        <p:nvSpPr>
          <p:cNvPr id="8" name="Text Placeholder 15"/>
          <p:cNvSpPr>
            <a:spLocks noGrp="1"/>
          </p:cNvSpPr>
          <p:nvPr>
            <p:ph type="body" sz="quarter" idx="63" hasCustomPrompt="1"/>
          </p:nvPr>
        </p:nvSpPr>
        <p:spPr>
          <a:xfrm>
            <a:off x="9282096" y="140639"/>
            <a:ext cx="2366158" cy="273381"/>
          </a:xfrm>
          <a:prstGeom prst="rect">
            <a:avLst/>
          </a:prstGeom>
        </p:spPr>
        <p:txBody>
          <a:bodyPr rIns="0" anchor="ctr" anchorCtr="0">
            <a:noAutofit/>
          </a:bodyPr>
          <a:lstStyle>
            <a:lvl1pPr marL="0" indent="0" algn="r">
              <a:lnSpc>
                <a:spcPct val="80000"/>
              </a:lnSpc>
              <a:buNone/>
              <a:defRPr kumimoji="0" lang="fr-FR" sz="1200" b="0" i="0" u="none" strike="noStrike" kern="1200" cap="none" spc="-122" normalizeH="0" baseline="0" dirty="0">
                <a:ln>
                  <a:noFill/>
                </a:ln>
                <a:solidFill>
                  <a:sysClr val="windowText" lastClr="000000">
                    <a:lumMod val="85000"/>
                    <a:lumOff val="15000"/>
                  </a:sysClr>
                </a:solidFill>
                <a:effectLst/>
                <a:uLnTx/>
                <a:uFillTx/>
                <a:latin typeface="Arial" pitchFamily="34" charset="0"/>
                <a:ea typeface="+mn-ea"/>
                <a:cs typeface="Arial" pitchFamily="34" charset="0"/>
              </a:defRPr>
            </a:lvl1pPr>
          </a:lstStyle>
          <a:p>
            <a:pPr lvl="0"/>
            <a:r>
              <a:rPr lang="fr-FR" dirty="0"/>
              <a:t>Sous-titre de partie -</a:t>
            </a:r>
          </a:p>
        </p:txBody>
      </p:sp>
      <p:sp>
        <p:nvSpPr>
          <p:cNvPr id="2" name="Date Placeholder 1"/>
          <p:cNvSpPr>
            <a:spLocks noGrp="1"/>
          </p:cNvSpPr>
          <p:nvPr>
            <p:ph type="dt" sz="half" idx="64"/>
          </p:nvPr>
        </p:nvSpPr>
        <p:spPr/>
        <p:txBody>
          <a:bodyPr/>
          <a:lstStyle/>
          <a:p>
            <a:fld id="{70FAEC8A-53EA-4150-BEA8-E3923B894B54}" type="datetime1">
              <a:rPr lang="fr-FR" smtClean="0"/>
              <a:pPr/>
              <a:t>08/02/2022</a:t>
            </a:fld>
            <a:endParaRPr lang="fr-FR" dirty="0"/>
          </a:p>
        </p:txBody>
      </p:sp>
      <p:sp>
        <p:nvSpPr>
          <p:cNvPr id="3" name="Footer Placeholder 2"/>
          <p:cNvSpPr>
            <a:spLocks noGrp="1"/>
          </p:cNvSpPr>
          <p:nvPr>
            <p:ph type="ftr" sz="quarter" idx="65"/>
          </p:nvPr>
        </p:nvSpPr>
        <p:spPr/>
        <p:txBody>
          <a:bodyPr/>
          <a:lstStyle>
            <a:lvl1pPr>
              <a:defRPr/>
            </a:lvl1pPr>
          </a:lstStyle>
          <a:p>
            <a:pPr>
              <a:defRPr/>
            </a:pPr>
            <a:r>
              <a:rPr lang="fr-FR" dirty="0">
                <a:solidFill>
                  <a:srgbClr val="383934"/>
                </a:solidFill>
                <a:latin typeface="Segoe Condensed" panose="020B0606040200020203" pitchFamily="34" charset="0"/>
              </a:rPr>
              <a:t>2019 - IDFM - Séminaire d’équipe MEC des lignes de bus de grande couronne</a:t>
            </a:r>
          </a:p>
        </p:txBody>
      </p:sp>
      <p:pic>
        <p:nvPicPr>
          <p:cNvPr id="29" name="Image 28">
            <a:extLst>
              <a:ext uri="{FF2B5EF4-FFF2-40B4-BE49-F238E27FC236}">
                <a16:creationId xmlns:a16="http://schemas.microsoft.com/office/drawing/2014/main" id="{C4844696-B2FC-453A-A000-19311342AE64}"/>
              </a:ext>
            </a:extLst>
          </p:cNvPr>
          <p:cNvPicPr>
            <a:picLocks noChangeAspect="1"/>
          </p:cNvPicPr>
          <p:nvPr userDrawn="1"/>
        </p:nvPicPr>
        <p:blipFill>
          <a:blip r:embed="rId2" cstate="print"/>
          <a:stretch>
            <a:fillRect/>
          </a:stretch>
        </p:blipFill>
        <p:spPr>
          <a:xfrm>
            <a:off x="886759" y="6531354"/>
            <a:ext cx="683691" cy="245626"/>
          </a:xfrm>
          <a:prstGeom prst="rect">
            <a:avLst/>
          </a:prstGeom>
        </p:spPr>
      </p:pic>
    </p:spTree>
    <p:extLst>
      <p:ext uri="{BB962C8B-B14F-4D97-AF65-F5344CB8AC3E}">
        <p14:creationId xmlns:p14="http://schemas.microsoft.com/office/powerpoint/2010/main" val="3489486072"/>
      </p:ext>
    </p:extLst>
  </p:cSld>
  <p:clrMapOvr>
    <a:masterClrMapping/>
  </p:clrMapOvr>
  <p:extLst>
    <p:ext uri="{DCECCB84-F9BA-43D5-87BE-67443E8EF086}">
      <p15:sldGuideLst xmlns:p15="http://schemas.microsoft.com/office/powerpoint/2012/main"/>
    </p:ext>
  </p:extLst>
</p:sldLayout>
</file>

<file path=ppt/slideLayouts/slideLayout27.xml><?xml version="1.0" encoding="utf-8"?>
<p:sldLayout xmlns:a="http://schemas.openxmlformats.org/drawingml/2006/main" xmlns:r="http://schemas.openxmlformats.org/officeDocument/2006/relationships" xmlns:p="http://schemas.openxmlformats.org/presentationml/2006/main" userDrawn="1">
  <p:cSld name="2_Blank +logo">
    <p:spTree>
      <p:nvGrpSpPr>
        <p:cNvPr id="1" name=""/>
        <p:cNvGrpSpPr/>
        <p:nvPr/>
      </p:nvGrpSpPr>
      <p:grpSpPr>
        <a:xfrm>
          <a:off x="0" y="0"/>
          <a:ext cx="0" cy="0"/>
          <a:chOff x="0" y="0"/>
          <a:chExt cx="0" cy="0"/>
        </a:xfrm>
      </p:grpSpPr>
      <p:sp>
        <p:nvSpPr>
          <p:cNvPr id="27" name="Footer Placeholder 4"/>
          <p:cNvSpPr>
            <a:spLocks noGrp="1"/>
          </p:cNvSpPr>
          <p:nvPr>
            <p:ph type="ftr" sz="quarter" idx="3"/>
          </p:nvPr>
        </p:nvSpPr>
        <p:spPr>
          <a:xfrm>
            <a:off x="2320786" y="6520364"/>
            <a:ext cx="7079169" cy="360000"/>
          </a:xfrm>
          <a:prstGeom prst="rect">
            <a:avLst/>
          </a:prstGeom>
        </p:spPr>
        <p:txBody>
          <a:bodyPr vert="horz" lIns="91440" tIns="45720" rIns="91440" bIns="45720" rtlCol="0" anchor="ctr"/>
          <a:lstStyle>
            <a:lvl1pPr marL="0" algn="ctr" defTabSz="914400" rtl="0" eaLnBrk="1" latinLnBrk="0" hangingPunct="1">
              <a:defRPr lang="fr-FR" sz="1000" i="0" kern="1200" smtClean="0">
                <a:solidFill>
                  <a:schemeClr val="tx1"/>
                </a:solidFill>
                <a:latin typeface="Arial" panose="020B0604020202020204" pitchFamily="34" charset="0"/>
                <a:ea typeface="+mn-ea"/>
                <a:cs typeface="+mn-cs"/>
              </a:defRPr>
            </a:lvl1pPr>
          </a:lstStyle>
          <a:p>
            <a:pPr>
              <a:defRPr/>
            </a:pPr>
            <a:r>
              <a:rPr lang="fr-FR" dirty="0">
                <a:solidFill>
                  <a:srgbClr val="383934"/>
                </a:solidFill>
                <a:latin typeface="Segoe Condensed" panose="020B0606040200020203" pitchFamily="34" charset="0"/>
              </a:rPr>
              <a:t>2019 - IDFM - Séminaire d’équipe MEC du réseau de bus Grande Couronne</a:t>
            </a:r>
          </a:p>
        </p:txBody>
      </p:sp>
      <p:sp>
        <p:nvSpPr>
          <p:cNvPr id="29" name="Date Placeholder 1"/>
          <p:cNvSpPr>
            <a:spLocks noGrp="1"/>
          </p:cNvSpPr>
          <p:nvPr>
            <p:ph type="dt" sz="half" idx="2"/>
          </p:nvPr>
        </p:nvSpPr>
        <p:spPr>
          <a:xfrm>
            <a:off x="9559137" y="6520364"/>
            <a:ext cx="1953846" cy="360000"/>
          </a:xfrm>
          <a:prstGeom prst="rect">
            <a:avLst/>
          </a:prstGeom>
        </p:spPr>
        <p:txBody>
          <a:bodyPr vert="horz" lIns="91440" tIns="45720" rIns="91440" bIns="45720" rtlCol="0" anchor="ctr"/>
          <a:lstStyle>
            <a:lvl1pPr algn="ctr">
              <a:defRPr sz="1000">
                <a:solidFill>
                  <a:schemeClr val="tx1"/>
                </a:solidFill>
                <a:latin typeface="Arial" panose="020B0604020202020204" pitchFamily="34" charset="0"/>
                <a:cs typeface="Arial" panose="020B0604020202020204" pitchFamily="34" charset="0"/>
              </a:defRPr>
            </a:lvl1pPr>
          </a:lstStyle>
          <a:p>
            <a:fld id="{ADB151B1-7B5E-4CE0-BCF5-0EB5CF7A8655}" type="datetime1">
              <a:rPr lang="fr-FR" smtClean="0">
                <a:solidFill>
                  <a:srgbClr val="383934"/>
                </a:solidFill>
              </a:rPr>
              <a:pPr/>
              <a:t>08/02/2022</a:t>
            </a:fld>
            <a:endParaRPr lang="fr-FR" dirty="0">
              <a:solidFill>
                <a:srgbClr val="383934"/>
              </a:solidFill>
            </a:endParaRPr>
          </a:p>
        </p:txBody>
      </p:sp>
      <p:sp>
        <p:nvSpPr>
          <p:cNvPr id="28" name="Slide Number Placeholder 5"/>
          <p:cNvSpPr>
            <a:spLocks noGrp="1"/>
          </p:cNvSpPr>
          <p:nvPr>
            <p:ph type="sldNum" sz="quarter" idx="4"/>
          </p:nvPr>
        </p:nvSpPr>
        <p:spPr>
          <a:xfrm>
            <a:off x="11582400" y="6520364"/>
            <a:ext cx="553833" cy="360000"/>
          </a:xfrm>
          <a:prstGeom prst="rect">
            <a:avLst/>
          </a:prstGeom>
        </p:spPr>
        <p:txBody>
          <a:bodyPr vert="horz" lIns="91440" tIns="45720" rIns="91440" bIns="45720" rtlCol="0" anchor="ctr"/>
          <a:lstStyle>
            <a:lvl1pPr algn="r">
              <a:defRPr lang="fr-FR" sz="1000" kern="1200" smtClean="0">
                <a:solidFill>
                  <a:schemeClr val="accent1"/>
                </a:solidFill>
                <a:latin typeface="Arial" panose="020B0604020202020204" pitchFamily="34" charset="0"/>
                <a:ea typeface="+mn-ea"/>
                <a:cs typeface="Arial" panose="020B0604020202020204" pitchFamily="34" charset="0"/>
              </a:defRPr>
            </a:lvl1pPr>
          </a:lstStyle>
          <a:p>
            <a:fld id="{12E3212C-99B6-42C2-BE5E-9738E2CE06AD}" type="slidenum">
              <a:rPr>
                <a:solidFill>
                  <a:srgbClr val="B20E10"/>
                </a:solidFill>
              </a:rPr>
              <a:pPr/>
              <a:t>‹N°›</a:t>
            </a:fld>
            <a:endParaRPr dirty="0">
              <a:solidFill>
                <a:srgbClr val="B20E10"/>
              </a:solidFill>
            </a:endParaRPr>
          </a:p>
        </p:txBody>
      </p:sp>
      <p:pic>
        <p:nvPicPr>
          <p:cNvPr id="30" name="Image 29">
            <a:extLst>
              <a:ext uri="{FF2B5EF4-FFF2-40B4-BE49-F238E27FC236}">
                <a16:creationId xmlns:a16="http://schemas.microsoft.com/office/drawing/2014/main" id="{8232A1A3-E0C1-4B21-A14D-1081895BA30B}"/>
              </a:ext>
            </a:extLst>
          </p:cNvPr>
          <p:cNvPicPr>
            <a:picLocks noChangeAspect="1"/>
          </p:cNvPicPr>
          <p:nvPr userDrawn="1"/>
        </p:nvPicPr>
        <p:blipFill>
          <a:blip r:embed="rId2" cstate="print"/>
          <a:stretch>
            <a:fillRect/>
          </a:stretch>
        </p:blipFill>
        <p:spPr>
          <a:xfrm>
            <a:off x="886759" y="6531354"/>
            <a:ext cx="683691" cy="245626"/>
          </a:xfrm>
          <a:prstGeom prst="rect">
            <a:avLst/>
          </a:prstGeom>
        </p:spPr>
      </p:pic>
    </p:spTree>
    <p:extLst>
      <p:ext uri="{BB962C8B-B14F-4D97-AF65-F5344CB8AC3E}">
        <p14:creationId xmlns:p14="http://schemas.microsoft.com/office/powerpoint/2010/main" val="638399392"/>
      </p:ext>
    </p:extLst>
  </p:cSld>
  <p:clrMapOvr>
    <a:masterClrMapping/>
  </p:clrMapOvr>
  <p:extLst>
    <p:ext uri="{DCECCB84-F9BA-43D5-87BE-67443E8EF086}">
      <p15:sldGuideLst xmlns:p15="http://schemas.microsoft.com/office/powerpoint/2012/main"/>
    </p:ext>
  </p:extLst>
</p:sldLayout>
</file>

<file path=ppt/slideLayouts/slideLayout28.xml><?xml version="1.0" encoding="utf-8"?>
<p:sldLayout xmlns:a="http://schemas.openxmlformats.org/drawingml/2006/main" xmlns:r="http://schemas.openxmlformats.org/officeDocument/2006/relationships" xmlns:p="http://schemas.openxmlformats.org/presentationml/2006/main" userDrawn="1">
  <p:cSld name="Visuel Full screen">
    <p:spTree>
      <p:nvGrpSpPr>
        <p:cNvPr id="1" name=""/>
        <p:cNvGrpSpPr/>
        <p:nvPr/>
      </p:nvGrpSpPr>
      <p:grpSpPr>
        <a:xfrm>
          <a:off x="0" y="0"/>
          <a:ext cx="0" cy="0"/>
          <a:chOff x="0" y="0"/>
          <a:chExt cx="0" cy="0"/>
        </a:xfrm>
      </p:grpSpPr>
      <p:sp>
        <p:nvSpPr>
          <p:cNvPr id="26" name="Espace réservé pour une image  2"/>
          <p:cNvSpPr>
            <a:spLocks noGrp="1"/>
          </p:cNvSpPr>
          <p:nvPr>
            <p:ph type="pic" sz="quarter" idx="13"/>
          </p:nvPr>
        </p:nvSpPr>
        <p:spPr>
          <a:xfrm>
            <a:off x="0" y="0"/>
            <a:ext cx="12192000" cy="6858000"/>
          </a:xfrm>
          <a:prstGeom prst="rect">
            <a:avLst/>
          </a:prstGeom>
          <a:solidFill>
            <a:schemeClr val="bg1">
              <a:lumMod val="85000"/>
            </a:schemeClr>
          </a:solidFill>
          <a:ln>
            <a:noFill/>
          </a:ln>
        </p:spPr>
        <p:txBody>
          <a:bodyPr/>
          <a:lstStyle>
            <a:lvl1pPr marL="0" indent="0">
              <a:buNone/>
              <a:defRPr/>
            </a:lvl1pPr>
          </a:lstStyle>
          <a:p>
            <a:r>
              <a:rPr lang="fr-FR" dirty="0"/>
              <a:t>Cliquez sur l'icône pour ajouter une image</a:t>
            </a:r>
          </a:p>
        </p:txBody>
      </p:sp>
    </p:spTree>
    <p:extLst>
      <p:ext uri="{BB962C8B-B14F-4D97-AF65-F5344CB8AC3E}">
        <p14:creationId xmlns:p14="http://schemas.microsoft.com/office/powerpoint/2010/main" val="33285913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userDrawn="1">
  <p:cSld name="1_Sommaire">
    <p:spTree>
      <p:nvGrpSpPr>
        <p:cNvPr id="1" name=""/>
        <p:cNvGrpSpPr/>
        <p:nvPr/>
      </p:nvGrpSpPr>
      <p:grpSpPr>
        <a:xfrm>
          <a:off x="0" y="0"/>
          <a:ext cx="0" cy="0"/>
          <a:chOff x="0" y="0"/>
          <a:chExt cx="0" cy="0"/>
        </a:xfrm>
      </p:grpSpPr>
      <p:pic>
        <p:nvPicPr>
          <p:cNvPr id="7" name="Image 3"/>
          <p:cNvPicPr>
            <a:picLocks noChangeAspect="1"/>
          </p:cNvPicPr>
          <p:nvPr userDrawn="1"/>
        </p:nvPicPr>
        <p:blipFill>
          <a:blip r:embed="rId2" cstate="print"/>
          <a:srcRect/>
          <a:stretch>
            <a:fillRect/>
          </a:stretch>
        </p:blipFill>
        <p:spPr bwMode="auto">
          <a:xfrm>
            <a:off x="-6349" y="3"/>
            <a:ext cx="3443817" cy="6862763"/>
          </a:xfrm>
          <a:prstGeom prst="rect">
            <a:avLst/>
          </a:prstGeom>
          <a:noFill/>
          <a:ln w="9525">
            <a:noFill/>
            <a:miter lim="800000"/>
            <a:headEnd/>
            <a:tailEnd/>
          </a:ln>
        </p:spPr>
      </p:pic>
      <p:sp>
        <p:nvSpPr>
          <p:cNvPr id="3" name="Espace réservé du contenu 2"/>
          <p:cNvSpPr>
            <a:spLocks noGrp="1"/>
          </p:cNvSpPr>
          <p:nvPr>
            <p:ph idx="1"/>
          </p:nvPr>
        </p:nvSpPr>
        <p:spPr>
          <a:xfrm>
            <a:off x="3288284" y="1831262"/>
            <a:ext cx="8294116" cy="4294902"/>
          </a:xfrm>
          <a:prstGeom prst="rect">
            <a:avLst/>
          </a:prstGeom>
        </p:spPr>
        <p:txBody>
          <a:bodyPr>
            <a:normAutofit/>
          </a:bodyPr>
          <a:lstStyle>
            <a:lvl1pPr marL="0" marR="0" indent="0" algn="l" defTabSz="371475" rtl="0" eaLnBrk="1" fontAlgn="auto" latinLnBrk="0" hangingPunct="1">
              <a:lnSpc>
                <a:spcPct val="150000"/>
              </a:lnSpc>
              <a:spcBef>
                <a:spcPct val="20000"/>
              </a:spcBef>
              <a:spcAft>
                <a:spcPts val="0"/>
              </a:spcAft>
              <a:buClrTx/>
              <a:buSzTx/>
              <a:buFont typeface="+mj-lt"/>
              <a:buNone/>
              <a:tabLst/>
              <a:defRPr sz="1463" b="1">
                <a:latin typeface="Arial"/>
                <a:cs typeface="Arial"/>
              </a:defRPr>
            </a:lvl1pPr>
            <a:lvl2pPr marL="789384" indent="-417909">
              <a:buFont typeface="+mj-lt"/>
              <a:buAutoNum type="arabicPeriod"/>
              <a:defRPr/>
            </a:lvl2pPr>
            <a:lvl3pPr marL="1114425" indent="-371475">
              <a:buFont typeface="+mj-lt"/>
              <a:buAutoNum type="arabicPeriod"/>
              <a:defRPr/>
            </a:lvl3pPr>
            <a:lvl4pPr marL="1485900" indent="-371475">
              <a:buFont typeface="+mj-lt"/>
              <a:buAutoNum type="arabicPeriod"/>
              <a:defRPr/>
            </a:lvl4pPr>
            <a:lvl5pPr marL="1857375" indent="-371475">
              <a:buFont typeface="+mj-lt"/>
              <a:buAutoNum type="arabicPeriod"/>
              <a:defRPr/>
            </a:lvl5pPr>
          </a:lstStyle>
          <a:p>
            <a:pPr marL="417909" marR="0" lvl="0" indent="-417909" algn="l" defTabSz="371475" rtl="0" eaLnBrk="1" fontAlgn="auto" latinLnBrk="0" hangingPunct="1">
              <a:lnSpc>
                <a:spcPct val="100000"/>
              </a:lnSpc>
              <a:spcBef>
                <a:spcPct val="20000"/>
              </a:spcBef>
              <a:spcAft>
                <a:spcPts val="0"/>
              </a:spcAft>
              <a:buClrTx/>
              <a:buSzTx/>
              <a:buFont typeface="+mj-lt"/>
              <a:buAutoNum type="arabicPeriod"/>
              <a:tabLst/>
              <a:defRPr/>
            </a:pPr>
            <a:r>
              <a:rPr lang="fr-FR" dirty="0"/>
              <a:t>Cliquez pour modifier les styles du texte du masque</a:t>
            </a:r>
          </a:p>
          <a:p>
            <a:pPr marL="417909" marR="0" lvl="0" indent="-417909" algn="l" defTabSz="371475" rtl="0" eaLnBrk="1" fontAlgn="auto" latinLnBrk="0" hangingPunct="1">
              <a:lnSpc>
                <a:spcPct val="100000"/>
              </a:lnSpc>
              <a:spcBef>
                <a:spcPct val="20000"/>
              </a:spcBef>
              <a:spcAft>
                <a:spcPts val="0"/>
              </a:spcAft>
              <a:buClrTx/>
              <a:buSzTx/>
              <a:buFont typeface="+mj-lt"/>
              <a:buAutoNum type="arabicPeriod"/>
              <a:tabLst/>
              <a:defRPr/>
            </a:pPr>
            <a:r>
              <a:rPr lang="fr-FR" dirty="0"/>
              <a:t>Cliquez pour modifier les styles du texte du masque</a:t>
            </a:r>
          </a:p>
          <a:p>
            <a:pPr marL="417909" marR="0" lvl="0" indent="-417909" algn="l" defTabSz="371475" rtl="0" eaLnBrk="1" fontAlgn="auto" latinLnBrk="0" hangingPunct="1">
              <a:lnSpc>
                <a:spcPct val="100000"/>
              </a:lnSpc>
              <a:spcBef>
                <a:spcPct val="20000"/>
              </a:spcBef>
              <a:spcAft>
                <a:spcPts val="0"/>
              </a:spcAft>
              <a:buClrTx/>
              <a:buSzTx/>
              <a:buFont typeface="+mj-lt"/>
              <a:buAutoNum type="arabicPeriod"/>
              <a:tabLst/>
              <a:defRPr/>
            </a:pPr>
            <a:r>
              <a:rPr lang="fr-FR" dirty="0"/>
              <a:t>Cliquez pour modifier les styles du texte du masque</a:t>
            </a:r>
          </a:p>
          <a:p>
            <a:pPr marL="417909" marR="0" lvl="0" indent="-417909" algn="l" defTabSz="371475" rtl="0" eaLnBrk="1" fontAlgn="auto" latinLnBrk="0" hangingPunct="1">
              <a:lnSpc>
                <a:spcPct val="100000"/>
              </a:lnSpc>
              <a:spcBef>
                <a:spcPct val="20000"/>
              </a:spcBef>
              <a:spcAft>
                <a:spcPts val="0"/>
              </a:spcAft>
              <a:buClrTx/>
              <a:buSzTx/>
              <a:buFont typeface="+mj-lt"/>
              <a:buAutoNum type="arabicPeriod"/>
              <a:tabLst/>
              <a:defRPr/>
            </a:pPr>
            <a:r>
              <a:rPr lang="fr-FR" dirty="0"/>
              <a:t>Cliquez pour modifier les styles du texte du masque</a:t>
            </a:r>
          </a:p>
          <a:p>
            <a:pPr lvl="0"/>
            <a:endParaRPr lang="fr-FR" dirty="0"/>
          </a:p>
        </p:txBody>
      </p:sp>
      <p:sp>
        <p:nvSpPr>
          <p:cNvPr id="12" name="Titre 11"/>
          <p:cNvSpPr>
            <a:spLocks noGrp="1"/>
          </p:cNvSpPr>
          <p:nvPr>
            <p:ph type="title" hasCustomPrompt="1"/>
          </p:nvPr>
        </p:nvSpPr>
        <p:spPr>
          <a:xfrm>
            <a:off x="2329208" y="568636"/>
            <a:ext cx="9862793" cy="634921"/>
          </a:xfrm>
          <a:prstGeom prst="rect">
            <a:avLst/>
          </a:prstGeom>
        </p:spPr>
        <p:txBody>
          <a:bodyPr/>
          <a:lstStyle>
            <a:lvl1pPr>
              <a:defRPr>
                <a:solidFill>
                  <a:srgbClr val="21303B"/>
                </a:solidFill>
              </a:defRPr>
            </a:lvl1pPr>
          </a:lstStyle>
          <a:p>
            <a:r>
              <a:rPr lang="fr-FR" dirty="0"/>
              <a:t>Sommaire</a:t>
            </a:r>
          </a:p>
        </p:txBody>
      </p:sp>
      <p:pic>
        <p:nvPicPr>
          <p:cNvPr id="1026" name="Picture 2"/>
          <p:cNvPicPr>
            <a:picLocks noChangeAspect="1" noChangeArrowheads="1"/>
          </p:cNvPicPr>
          <p:nvPr userDrawn="1"/>
        </p:nvPicPr>
        <p:blipFill>
          <a:blip r:embed="rId3" cstate="print"/>
          <a:srcRect/>
          <a:stretch>
            <a:fillRect/>
          </a:stretch>
        </p:blipFill>
        <p:spPr bwMode="auto">
          <a:xfrm>
            <a:off x="9937753" y="6291266"/>
            <a:ext cx="2012949" cy="389887"/>
          </a:xfrm>
          <a:prstGeom prst="rect">
            <a:avLst/>
          </a:prstGeom>
          <a:noFill/>
          <a:ln w="9525">
            <a:noFill/>
            <a:miter lim="800000"/>
            <a:headEnd/>
            <a:tailEnd/>
          </a:ln>
          <a:effectLst/>
        </p:spPr>
      </p:pic>
      <p:sp>
        <p:nvSpPr>
          <p:cNvPr id="6" name="Espace réservé du numéro de diapositive 3">
            <a:extLst>
              <a:ext uri="{FF2B5EF4-FFF2-40B4-BE49-F238E27FC236}">
                <a16:creationId xmlns:a16="http://schemas.microsoft.com/office/drawing/2014/main" id="{5FCEB4B4-730A-44A7-B6C2-E8DBCA7A8887}"/>
              </a:ext>
            </a:extLst>
          </p:cNvPr>
          <p:cNvSpPr>
            <a:spLocks noGrp="1"/>
          </p:cNvSpPr>
          <p:nvPr>
            <p:ph type="sldNum" sz="quarter" idx="18"/>
          </p:nvPr>
        </p:nvSpPr>
        <p:spPr>
          <a:xfrm>
            <a:off x="5876407" y="6316028"/>
            <a:ext cx="439189" cy="365125"/>
          </a:xfrm>
        </p:spPr>
        <p:txBody>
          <a:bodyPr/>
          <a:lstStyle>
            <a:lvl1pPr>
              <a:defRPr>
                <a:solidFill>
                  <a:schemeClr val="tx1"/>
                </a:solidFill>
              </a:defRPr>
            </a:lvl1pPr>
          </a:lstStyle>
          <a:p>
            <a:fld id="{ADE188F7-DFCB-4ADC-9AE3-87141D6B39F3}" type="slidenum">
              <a:rPr lang="fr-FR" smtClean="0"/>
              <a:pPr/>
              <a:t>‹N°›</a:t>
            </a:fld>
            <a:endParaRPr lang="fr-FR" dirty="0"/>
          </a:p>
        </p:txBody>
      </p:sp>
    </p:spTree>
    <p:extLst>
      <p:ext uri="{BB962C8B-B14F-4D97-AF65-F5344CB8AC3E}">
        <p14:creationId xmlns:p14="http://schemas.microsoft.com/office/powerpoint/2010/main" val="391762357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exte">
    <p:spTree>
      <p:nvGrpSpPr>
        <p:cNvPr id="1" name=""/>
        <p:cNvGrpSpPr/>
        <p:nvPr/>
      </p:nvGrpSpPr>
      <p:grpSpPr>
        <a:xfrm>
          <a:off x="0" y="0"/>
          <a:ext cx="0" cy="0"/>
          <a:chOff x="0" y="0"/>
          <a:chExt cx="0" cy="0"/>
        </a:xfrm>
      </p:grpSpPr>
      <p:sp>
        <p:nvSpPr>
          <p:cNvPr id="2" name="Titre 1"/>
          <p:cNvSpPr>
            <a:spLocks noGrp="1"/>
          </p:cNvSpPr>
          <p:nvPr>
            <p:ph type="title"/>
          </p:nvPr>
        </p:nvSpPr>
        <p:spPr>
          <a:xfrm>
            <a:off x="1295467" y="1"/>
            <a:ext cx="9862792" cy="634921"/>
          </a:xfrm>
        </p:spPr>
        <p:txBody>
          <a:bodyPr/>
          <a:lstStyle>
            <a:lvl1pPr>
              <a:defRPr>
                <a:solidFill>
                  <a:srgbClr val="21303B"/>
                </a:solidFill>
              </a:defRPr>
            </a:lvl1pPr>
          </a:lstStyle>
          <a:p>
            <a:r>
              <a:rPr lang="fr-FR" dirty="0"/>
              <a:t>Cliquez et modifiez le titre</a:t>
            </a:r>
          </a:p>
        </p:txBody>
      </p:sp>
      <p:sp>
        <p:nvSpPr>
          <p:cNvPr id="3" name="Espace réservé du contenu 2"/>
          <p:cNvSpPr>
            <a:spLocks noGrp="1"/>
          </p:cNvSpPr>
          <p:nvPr>
            <p:ph sz="half" idx="1"/>
          </p:nvPr>
        </p:nvSpPr>
        <p:spPr>
          <a:xfrm>
            <a:off x="1295467" y="976745"/>
            <a:ext cx="9862792" cy="5019244"/>
          </a:xfrm>
        </p:spPr>
        <p:txBody>
          <a:bodyPr>
            <a:normAutofit/>
          </a:bodyPr>
          <a:lstStyle>
            <a:lvl1pPr>
              <a:defRPr sz="1400"/>
            </a:lvl1pPr>
            <a:lvl2pPr>
              <a:defRPr sz="1400"/>
            </a:lvl2pPr>
            <a:lvl3pPr>
              <a:defRPr sz="1400"/>
            </a:lvl3pPr>
            <a:lvl4pPr>
              <a:defRPr sz="1400"/>
            </a:lvl4pPr>
            <a:lvl5pPr>
              <a:defRPr sz="1400"/>
            </a:lvl5pPr>
            <a:lvl6pPr>
              <a:defRPr sz="1800"/>
            </a:lvl6pPr>
            <a:lvl7pPr>
              <a:defRPr sz="1800"/>
            </a:lvl7pPr>
            <a:lvl8pPr>
              <a:defRPr sz="1800"/>
            </a:lvl8pPr>
            <a:lvl9pPr>
              <a:defRPr sz="1800"/>
            </a:lvl9pPr>
          </a:lstStyle>
          <a:p>
            <a:pPr lvl="0"/>
            <a:r>
              <a:rPr lang="fr-FR" dirty="0"/>
              <a:t>Cliquez pour 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p>
        </p:txBody>
      </p:sp>
      <p:sp>
        <p:nvSpPr>
          <p:cNvPr id="5" name="Espace réservé du numéro de diapositive 3"/>
          <p:cNvSpPr>
            <a:spLocks noGrp="1"/>
          </p:cNvSpPr>
          <p:nvPr>
            <p:ph type="sldNum" sz="quarter" idx="4"/>
          </p:nvPr>
        </p:nvSpPr>
        <p:spPr>
          <a:xfrm>
            <a:off x="1295467" y="6146801"/>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EA77E7E-0125-E641-B017-78194FCFA459}" type="slidenum">
              <a:rPr lang="fr-FR" smtClean="0"/>
              <a:pPr/>
              <a:t>‹N°›</a:t>
            </a:fld>
            <a:endParaRPr lang="fr-FR"/>
          </a:p>
        </p:txBody>
      </p:sp>
    </p:spTree>
    <p:extLst>
      <p:ext uri="{BB962C8B-B14F-4D97-AF65-F5344CB8AC3E}">
        <p14:creationId xmlns:p14="http://schemas.microsoft.com/office/powerpoint/2010/main" val="1909733594"/>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userDrawn="1">
  <p:cSld name="1_Deux contenus">
    <p:spTree>
      <p:nvGrpSpPr>
        <p:cNvPr id="1" name=""/>
        <p:cNvGrpSpPr/>
        <p:nvPr/>
      </p:nvGrpSpPr>
      <p:grpSpPr>
        <a:xfrm>
          <a:off x="0" y="0"/>
          <a:ext cx="0" cy="0"/>
          <a:chOff x="0" y="0"/>
          <a:chExt cx="0" cy="0"/>
        </a:xfrm>
      </p:grpSpPr>
      <p:cxnSp>
        <p:nvCxnSpPr>
          <p:cNvPr id="16" name="Connecteur droit 15">
            <a:extLst>
              <a:ext uri="{FF2B5EF4-FFF2-40B4-BE49-F238E27FC236}">
                <a16:creationId xmlns:a16="http://schemas.microsoft.com/office/drawing/2014/main" id="{9AF36373-29E5-4E52-91A9-4653A72D1DBE}"/>
              </a:ext>
            </a:extLst>
          </p:cNvPr>
          <p:cNvCxnSpPr/>
          <p:nvPr userDrawn="1"/>
        </p:nvCxnSpPr>
        <p:spPr>
          <a:xfrm>
            <a:off x="436346" y="519766"/>
            <a:ext cx="11319310" cy="0"/>
          </a:xfrm>
          <a:prstGeom prst="line">
            <a:avLst/>
          </a:prstGeom>
          <a:ln>
            <a:solidFill>
              <a:srgbClr val="25303B"/>
            </a:solidFill>
          </a:ln>
        </p:spPr>
        <p:style>
          <a:lnRef idx="1">
            <a:schemeClr val="accent1"/>
          </a:lnRef>
          <a:fillRef idx="0">
            <a:schemeClr val="accent1"/>
          </a:fillRef>
          <a:effectRef idx="0">
            <a:schemeClr val="accent1"/>
          </a:effectRef>
          <a:fontRef idx="minor">
            <a:schemeClr val="tx1"/>
          </a:fontRef>
        </p:style>
      </p:cxnSp>
      <p:sp>
        <p:nvSpPr>
          <p:cNvPr id="18" name="Espace réservé du texte 17">
            <a:extLst>
              <a:ext uri="{FF2B5EF4-FFF2-40B4-BE49-F238E27FC236}">
                <a16:creationId xmlns:a16="http://schemas.microsoft.com/office/drawing/2014/main" id="{EB5686E0-D12E-4E20-B4BD-F9E63E0B597E}"/>
              </a:ext>
            </a:extLst>
          </p:cNvPr>
          <p:cNvSpPr>
            <a:spLocks noGrp="1"/>
          </p:cNvSpPr>
          <p:nvPr>
            <p:ph type="body" sz="quarter" idx="13" hasCustomPrompt="1"/>
          </p:nvPr>
        </p:nvSpPr>
        <p:spPr>
          <a:xfrm>
            <a:off x="269463" y="241255"/>
            <a:ext cx="11576028" cy="268889"/>
          </a:xfrm>
        </p:spPr>
        <p:txBody>
          <a:bodyPr>
            <a:normAutofit/>
          </a:bodyPr>
          <a:lstStyle>
            <a:lvl1pPr marL="0" indent="0">
              <a:buNone/>
              <a:defRPr sz="894" b="0">
                <a:solidFill>
                  <a:srgbClr val="25303B"/>
                </a:solidFill>
                <a:latin typeface="Arial" panose="020B0604020202020204" pitchFamily="34" charset="0"/>
                <a:cs typeface="Arial" panose="020B0604020202020204" pitchFamily="34" charset="0"/>
              </a:defRPr>
            </a:lvl1pPr>
          </a:lstStyle>
          <a:p>
            <a:pPr lvl="0"/>
            <a:r>
              <a:rPr lang="fr-FR" dirty="0"/>
              <a:t>TITRE DE LA PARTIE</a:t>
            </a:r>
          </a:p>
        </p:txBody>
      </p:sp>
      <p:cxnSp>
        <p:nvCxnSpPr>
          <p:cNvPr id="20" name="Connecteur droit 19">
            <a:extLst>
              <a:ext uri="{FF2B5EF4-FFF2-40B4-BE49-F238E27FC236}">
                <a16:creationId xmlns:a16="http://schemas.microsoft.com/office/drawing/2014/main" id="{F5927FC9-AFBA-4533-BCE9-BF2203BFF6ED}"/>
              </a:ext>
            </a:extLst>
          </p:cNvPr>
          <p:cNvCxnSpPr>
            <a:cxnSpLocks/>
          </p:cNvCxnSpPr>
          <p:nvPr userDrawn="1"/>
        </p:nvCxnSpPr>
        <p:spPr>
          <a:xfrm>
            <a:off x="436345" y="683400"/>
            <a:ext cx="0" cy="317630"/>
          </a:xfrm>
          <a:prstGeom prst="line">
            <a:avLst/>
          </a:prstGeom>
          <a:ln w="38100">
            <a:solidFill>
              <a:srgbClr val="64B5E5"/>
            </a:solidFill>
          </a:ln>
        </p:spPr>
        <p:style>
          <a:lnRef idx="1">
            <a:schemeClr val="accent1"/>
          </a:lnRef>
          <a:fillRef idx="0">
            <a:schemeClr val="accent1"/>
          </a:fillRef>
          <a:effectRef idx="0">
            <a:schemeClr val="accent1"/>
          </a:effectRef>
          <a:fontRef idx="minor">
            <a:schemeClr val="tx1"/>
          </a:fontRef>
        </p:style>
      </p:cxnSp>
      <p:sp>
        <p:nvSpPr>
          <p:cNvPr id="21" name="Espace réservé du texte 17">
            <a:extLst>
              <a:ext uri="{FF2B5EF4-FFF2-40B4-BE49-F238E27FC236}">
                <a16:creationId xmlns:a16="http://schemas.microsoft.com/office/drawing/2014/main" id="{9FC31AA2-8F3E-43D7-89AE-BB305AEDEA4A}"/>
              </a:ext>
            </a:extLst>
          </p:cNvPr>
          <p:cNvSpPr>
            <a:spLocks noGrp="1"/>
          </p:cNvSpPr>
          <p:nvPr>
            <p:ph type="body" sz="quarter" idx="14" hasCustomPrompt="1"/>
          </p:nvPr>
        </p:nvSpPr>
        <p:spPr>
          <a:xfrm>
            <a:off x="474803" y="654528"/>
            <a:ext cx="11280853" cy="385003"/>
          </a:xfrm>
        </p:spPr>
        <p:txBody>
          <a:bodyPr>
            <a:noAutofit/>
          </a:bodyPr>
          <a:lstStyle>
            <a:lvl1pPr marL="0" indent="0">
              <a:buNone/>
              <a:defRPr sz="1788" b="0">
                <a:solidFill>
                  <a:schemeClr val="tx1"/>
                </a:solidFill>
                <a:latin typeface="Arial" panose="020B0604020202020204" pitchFamily="34" charset="0"/>
                <a:cs typeface="Arial" panose="020B0604020202020204" pitchFamily="34" charset="0"/>
              </a:defRPr>
            </a:lvl1pPr>
          </a:lstStyle>
          <a:p>
            <a:pPr lvl="0"/>
            <a:r>
              <a:rPr lang="fr-FR" dirty="0"/>
              <a:t>Titre de la diapositive</a:t>
            </a:r>
          </a:p>
        </p:txBody>
      </p:sp>
      <p:pic>
        <p:nvPicPr>
          <p:cNvPr id="27" name="Image 26">
            <a:extLst>
              <a:ext uri="{FF2B5EF4-FFF2-40B4-BE49-F238E27FC236}">
                <a16:creationId xmlns:a16="http://schemas.microsoft.com/office/drawing/2014/main" id="{0BC18E22-FAF5-4927-86F4-705A7BC65005}"/>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670779" y="6384644"/>
            <a:ext cx="2084876" cy="308538"/>
          </a:xfrm>
          <a:prstGeom prst="rect">
            <a:avLst/>
          </a:prstGeom>
        </p:spPr>
      </p:pic>
      <p:sp>
        <p:nvSpPr>
          <p:cNvPr id="10" name="Espace réservé du texte 2">
            <a:extLst>
              <a:ext uri="{FF2B5EF4-FFF2-40B4-BE49-F238E27FC236}">
                <a16:creationId xmlns:a16="http://schemas.microsoft.com/office/drawing/2014/main" id="{A29C038B-63C9-41DE-8C9D-07E34B585155}"/>
              </a:ext>
            </a:extLst>
          </p:cNvPr>
          <p:cNvSpPr>
            <a:spLocks noGrp="1"/>
          </p:cNvSpPr>
          <p:nvPr>
            <p:ph type="body" sz="quarter" idx="15"/>
          </p:nvPr>
        </p:nvSpPr>
        <p:spPr>
          <a:xfrm>
            <a:off x="436348" y="1222414"/>
            <a:ext cx="11409143" cy="4832313"/>
          </a:xfrm>
        </p:spPr>
        <p:txBody>
          <a:bodyPr>
            <a:normAutofit/>
          </a:bodyPr>
          <a:lstStyle>
            <a:lvl1pPr>
              <a:defRPr sz="1625">
                <a:latin typeface="Arial" panose="020B0604020202020204" pitchFamily="34" charset="0"/>
                <a:cs typeface="Arial" panose="020B0604020202020204" pitchFamily="34" charset="0"/>
              </a:defRPr>
            </a:lvl1pPr>
            <a:lvl2pPr>
              <a:defRPr sz="1463">
                <a:latin typeface="Arial" panose="020B0604020202020204" pitchFamily="34" charset="0"/>
                <a:cs typeface="Arial" panose="020B0604020202020204" pitchFamily="34" charset="0"/>
              </a:defRPr>
            </a:lvl2pPr>
            <a:lvl3pPr>
              <a:defRPr sz="1300">
                <a:latin typeface="Arial" panose="020B0604020202020204" pitchFamily="34" charset="0"/>
                <a:cs typeface="Arial" panose="020B0604020202020204" pitchFamily="34" charset="0"/>
              </a:defRPr>
            </a:lvl3pPr>
            <a:lvl4pPr>
              <a:defRPr sz="1138">
                <a:latin typeface="Arial" panose="020B0604020202020204" pitchFamily="34" charset="0"/>
                <a:cs typeface="Arial" panose="020B0604020202020204" pitchFamily="34" charset="0"/>
              </a:defRPr>
            </a:lvl4pPr>
            <a:lvl5pPr>
              <a:defRPr sz="1138">
                <a:latin typeface="Arial" panose="020B0604020202020204" pitchFamily="34" charset="0"/>
                <a:cs typeface="Arial" panose="020B0604020202020204" pitchFamily="34" charset="0"/>
              </a:defRPr>
            </a:lvl5pPr>
          </a:lstStyle>
          <a:p>
            <a:pPr lvl="0"/>
            <a:r>
              <a:rPr lang="fr-FR" dirty="0"/>
              <a:t>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p>
        </p:txBody>
      </p:sp>
      <p:sp>
        <p:nvSpPr>
          <p:cNvPr id="2" name="Espace réservé de la date 1">
            <a:extLst>
              <a:ext uri="{FF2B5EF4-FFF2-40B4-BE49-F238E27FC236}">
                <a16:creationId xmlns:a16="http://schemas.microsoft.com/office/drawing/2014/main" id="{2FEA2D97-491A-4D66-BD26-4E74BF34CA80}"/>
              </a:ext>
            </a:extLst>
          </p:cNvPr>
          <p:cNvSpPr>
            <a:spLocks noGrp="1"/>
          </p:cNvSpPr>
          <p:nvPr>
            <p:ph type="dt" sz="half" idx="16"/>
          </p:nvPr>
        </p:nvSpPr>
        <p:spPr/>
        <p:txBody>
          <a:bodyPr/>
          <a:lstStyle/>
          <a:p>
            <a:endParaRPr lang="fr-FR" dirty="0"/>
          </a:p>
        </p:txBody>
      </p:sp>
      <p:sp>
        <p:nvSpPr>
          <p:cNvPr id="3" name="Espace réservé du pied de page 2">
            <a:extLst>
              <a:ext uri="{FF2B5EF4-FFF2-40B4-BE49-F238E27FC236}">
                <a16:creationId xmlns:a16="http://schemas.microsoft.com/office/drawing/2014/main" id="{B26FB750-B63F-48B3-B2AE-D180C1864A74}"/>
              </a:ext>
            </a:extLst>
          </p:cNvPr>
          <p:cNvSpPr>
            <a:spLocks noGrp="1"/>
          </p:cNvSpPr>
          <p:nvPr>
            <p:ph type="ftr" sz="quarter" idx="17"/>
          </p:nvPr>
        </p:nvSpPr>
        <p:spPr/>
        <p:txBody>
          <a:bodyPr/>
          <a:lstStyle/>
          <a:p>
            <a:endParaRPr lang="fr-FR" dirty="0"/>
          </a:p>
        </p:txBody>
      </p:sp>
      <p:sp>
        <p:nvSpPr>
          <p:cNvPr id="4" name="Espace réservé du numéro de diapositive 3">
            <a:extLst>
              <a:ext uri="{FF2B5EF4-FFF2-40B4-BE49-F238E27FC236}">
                <a16:creationId xmlns:a16="http://schemas.microsoft.com/office/drawing/2014/main" id="{082AFDF6-D6F0-4B21-99D0-D0D48FA13284}"/>
              </a:ext>
            </a:extLst>
          </p:cNvPr>
          <p:cNvSpPr>
            <a:spLocks noGrp="1"/>
          </p:cNvSpPr>
          <p:nvPr>
            <p:ph type="sldNum" sz="quarter" idx="18"/>
          </p:nvPr>
        </p:nvSpPr>
        <p:spPr>
          <a:xfrm>
            <a:off x="5618289" y="6384646"/>
            <a:ext cx="439189" cy="365125"/>
          </a:xfrm>
        </p:spPr>
        <p:txBody>
          <a:bodyPr/>
          <a:lstStyle>
            <a:lvl1pPr>
              <a:defRPr>
                <a:solidFill>
                  <a:schemeClr val="tx1"/>
                </a:solidFill>
              </a:defRPr>
            </a:lvl1pPr>
          </a:lstStyle>
          <a:p>
            <a:fld id="{ADE188F7-DFCB-4ADC-9AE3-87141D6B39F3}" type="slidenum">
              <a:rPr lang="fr-FR" smtClean="0"/>
              <a:pPr/>
              <a:t>‹N°›</a:t>
            </a:fld>
            <a:endParaRPr lang="fr-FR" dirty="0"/>
          </a:p>
        </p:txBody>
      </p:sp>
    </p:spTree>
    <p:extLst>
      <p:ext uri="{BB962C8B-B14F-4D97-AF65-F5344CB8AC3E}">
        <p14:creationId xmlns:p14="http://schemas.microsoft.com/office/powerpoint/2010/main" val="4039235519"/>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1_Titre de section">
    <p:spTree>
      <p:nvGrpSpPr>
        <p:cNvPr id="1" name=""/>
        <p:cNvGrpSpPr/>
        <p:nvPr/>
      </p:nvGrpSpPr>
      <p:grpSpPr>
        <a:xfrm>
          <a:off x="0" y="0"/>
          <a:ext cx="0" cy="0"/>
          <a:chOff x="0" y="0"/>
          <a:chExt cx="0" cy="0"/>
        </a:xfrm>
      </p:grpSpPr>
      <p:pic>
        <p:nvPicPr>
          <p:cNvPr id="3" name="Image 2">
            <a:extLst>
              <a:ext uri="{FF2B5EF4-FFF2-40B4-BE49-F238E27FC236}">
                <a16:creationId xmlns:a16="http://schemas.microsoft.com/office/drawing/2014/main" id="{99237EC8-0F37-4006-A2D6-58914092D976}"/>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9" name="ZoneTexte 8">
            <a:extLst>
              <a:ext uri="{FF2B5EF4-FFF2-40B4-BE49-F238E27FC236}">
                <a16:creationId xmlns:a16="http://schemas.microsoft.com/office/drawing/2014/main" id="{B21193A5-A9A9-4153-BE7B-299E672BDFA9}"/>
              </a:ext>
            </a:extLst>
          </p:cNvPr>
          <p:cNvSpPr txBox="1"/>
          <p:nvPr userDrawn="1"/>
        </p:nvSpPr>
        <p:spPr>
          <a:xfrm>
            <a:off x="1296985" y="795330"/>
            <a:ext cx="2078276" cy="1569660"/>
          </a:xfrm>
          <a:prstGeom prst="rect">
            <a:avLst/>
          </a:prstGeom>
          <a:noFill/>
        </p:spPr>
        <p:txBody>
          <a:bodyPr wrap="square" rtlCol="0">
            <a:spAutoFit/>
          </a:bodyPr>
          <a:lstStyle/>
          <a:p>
            <a:r>
              <a:rPr lang="fr-FR" sz="9600" b="0" dirty="0">
                <a:solidFill>
                  <a:schemeClr val="bg1"/>
                </a:solidFill>
                <a:latin typeface="Arial" panose="020B0604020202020204" pitchFamily="34" charset="0"/>
                <a:cs typeface="Arial" panose="020B0604020202020204" pitchFamily="34" charset="0"/>
              </a:rPr>
              <a:t>02</a:t>
            </a:r>
          </a:p>
        </p:txBody>
      </p:sp>
      <p:sp>
        <p:nvSpPr>
          <p:cNvPr id="10" name="ZoneTexte 9">
            <a:extLst>
              <a:ext uri="{FF2B5EF4-FFF2-40B4-BE49-F238E27FC236}">
                <a16:creationId xmlns:a16="http://schemas.microsoft.com/office/drawing/2014/main" id="{56D09183-AD6B-41D1-909F-3607321DA17B}"/>
              </a:ext>
            </a:extLst>
          </p:cNvPr>
          <p:cNvSpPr txBox="1"/>
          <p:nvPr userDrawn="1"/>
        </p:nvSpPr>
        <p:spPr>
          <a:xfrm>
            <a:off x="3196367" y="1580160"/>
            <a:ext cx="2078276" cy="707886"/>
          </a:xfrm>
          <a:prstGeom prst="rect">
            <a:avLst/>
          </a:prstGeom>
          <a:noFill/>
        </p:spPr>
        <p:txBody>
          <a:bodyPr wrap="square" rtlCol="0">
            <a:spAutoFit/>
          </a:bodyPr>
          <a:lstStyle/>
          <a:p>
            <a:r>
              <a:rPr lang="fr-FR" sz="4000" b="1" dirty="0">
                <a:solidFill>
                  <a:schemeClr val="bg1"/>
                </a:solidFill>
                <a:latin typeface="Arial" panose="020B0604020202020204" pitchFamily="34" charset="0"/>
                <a:cs typeface="Arial" panose="020B0604020202020204" pitchFamily="34" charset="0"/>
              </a:rPr>
              <a:t>-</a:t>
            </a:r>
          </a:p>
        </p:txBody>
      </p:sp>
      <p:sp>
        <p:nvSpPr>
          <p:cNvPr id="11" name="ZoneTexte 10">
            <a:extLst>
              <a:ext uri="{FF2B5EF4-FFF2-40B4-BE49-F238E27FC236}">
                <a16:creationId xmlns:a16="http://schemas.microsoft.com/office/drawing/2014/main" id="{3060CB43-E3C8-4D16-ACF5-5364F1CBCEF5}"/>
              </a:ext>
            </a:extLst>
          </p:cNvPr>
          <p:cNvSpPr txBox="1"/>
          <p:nvPr userDrawn="1"/>
        </p:nvSpPr>
        <p:spPr>
          <a:xfrm>
            <a:off x="3196367" y="3043942"/>
            <a:ext cx="2078276" cy="707886"/>
          </a:xfrm>
          <a:prstGeom prst="rect">
            <a:avLst/>
          </a:prstGeom>
          <a:noFill/>
        </p:spPr>
        <p:txBody>
          <a:bodyPr wrap="square" rtlCol="0">
            <a:spAutoFit/>
          </a:bodyPr>
          <a:lstStyle/>
          <a:p>
            <a:r>
              <a:rPr lang="fr-FR" sz="4000" b="1" dirty="0">
                <a:solidFill>
                  <a:schemeClr val="bg1"/>
                </a:solidFill>
                <a:latin typeface="Arial" panose="020B0604020202020204" pitchFamily="34" charset="0"/>
                <a:cs typeface="Arial" panose="020B0604020202020204" pitchFamily="34" charset="0"/>
              </a:rPr>
              <a:t>-</a:t>
            </a:r>
          </a:p>
        </p:txBody>
      </p:sp>
      <p:sp>
        <p:nvSpPr>
          <p:cNvPr id="13" name="Espace réservé du texte 12">
            <a:extLst>
              <a:ext uri="{FF2B5EF4-FFF2-40B4-BE49-F238E27FC236}">
                <a16:creationId xmlns:a16="http://schemas.microsoft.com/office/drawing/2014/main" id="{9A9F0351-4161-405E-9C53-254B7A0B073C}"/>
              </a:ext>
            </a:extLst>
          </p:cNvPr>
          <p:cNvSpPr>
            <a:spLocks noGrp="1"/>
          </p:cNvSpPr>
          <p:nvPr>
            <p:ph type="body" sz="quarter" idx="10" hasCustomPrompt="1"/>
          </p:nvPr>
        </p:nvSpPr>
        <p:spPr>
          <a:xfrm>
            <a:off x="3335865" y="2049464"/>
            <a:ext cx="7906443" cy="1338630"/>
          </a:xfrm>
        </p:spPr>
        <p:txBody>
          <a:bodyPr anchor="ctr"/>
          <a:lstStyle>
            <a:lvl1pPr marL="0" indent="0">
              <a:buNone/>
              <a:defRPr b="1">
                <a:solidFill>
                  <a:schemeClr val="bg1"/>
                </a:solidFill>
                <a:latin typeface="Arial" panose="020B0604020202020204" pitchFamily="34" charset="0"/>
                <a:cs typeface="Arial" panose="020B0604020202020204" pitchFamily="34" charset="0"/>
              </a:defRPr>
            </a:lvl1pPr>
          </a:lstStyle>
          <a:p>
            <a:pPr lvl="0"/>
            <a:r>
              <a:rPr lang="fr-FR" dirty="0"/>
              <a:t>Titre de la partie sur une ou </a:t>
            </a:r>
            <a:br>
              <a:rPr lang="fr-FR" dirty="0"/>
            </a:br>
            <a:r>
              <a:rPr lang="fr-FR" dirty="0"/>
              <a:t>plusieurs lignes</a:t>
            </a:r>
          </a:p>
        </p:txBody>
      </p:sp>
      <p:sp>
        <p:nvSpPr>
          <p:cNvPr id="14" name="Espace réservé du texte 12">
            <a:extLst>
              <a:ext uri="{FF2B5EF4-FFF2-40B4-BE49-F238E27FC236}">
                <a16:creationId xmlns:a16="http://schemas.microsoft.com/office/drawing/2014/main" id="{014A0D55-14ED-44B7-8DBE-84F387C451E1}"/>
              </a:ext>
            </a:extLst>
          </p:cNvPr>
          <p:cNvSpPr>
            <a:spLocks noGrp="1"/>
          </p:cNvSpPr>
          <p:nvPr>
            <p:ph type="body" sz="quarter" idx="11" hasCustomPrompt="1"/>
          </p:nvPr>
        </p:nvSpPr>
        <p:spPr>
          <a:xfrm>
            <a:off x="3335865" y="3679550"/>
            <a:ext cx="7906443" cy="734960"/>
          </a:xfrm>
        </p:spPr>
        <p:txBody>
          <a:bodyPr anchor="t">
            <a:normAutofit/>
          </a:bodyPr>
          <a:lstStyle>
            <a:lvl1pPr marL="0" indent="0">
              <a:buNone/>
              <a:defRPr sz="1800" b="0">
                <a:solidFill>
                  <a:schemeClr val="bg1"/>
                </a:solidFill>
                <a:latin typeface="Arial" panose="020B0604020202020204" pitchFamily="34" charset="0"/>
                <a:cs typeface="Arial" panose="020B0604020202020204" pitchFamily="34" charset="0"/>
              </a:defRPr>
            </a:lvl1pPr>
          </a:lstStyle>
          <a:p>
            <a:pPr lvl="0"/>
            <a:r>
              <a:rPr lang="fr-FR" dirty="0"/>
              <a:t>Sous titre ou sous catégorie</a:t>
            </a:r>
          </a:p>
        </p:txBody>
      </p:sp>
    </p:spTree>
    <p:extLst>
      <p:ext uri="{BB962C8B-B14F-4D97-AF65-F5344CB8AC3E}">
        <p14:creationId xmlns:p14="http://schemas.microsoft.com/office/powerpoint/2010/main" val="2027726120"/>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2_Titre de section">
    <p:spTree>
      <p:nvGrpSpPr>
        <p:cNvPr id="1" name=""/>
        <p:cNvGrpSpPr/>
        <p:nvPr/>
      </p:nvGrpSpPr>
      <p:grpSpPr>
        <a:xfrm>
          <a:off x="0" y="0"/>
          <a:ext cx="0" cy="0"/>
          <a:chOff x="0" y="0"/>
          <a:chExt cx="0" cy="0"/>
        </a:xfrm>
      </p:grpSpPr>
      <p:pic>
        <p:nvPicPr>
          <p:cNvPr id="4" name="Image 3">
            <a:extLst>
              <a:ext uri="{FF2B5EF4-FFF2-40B4-BE49-F238E27FC236}">
                <a16:creationId xmlns:a16="http://schemas.microsoft.com/office/drawing/2014/main" id="{BB04862A-A275-4962-837D-438AAAF79A5A}"/>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9" name="ZoneTexte 8">
            <a:extLst>
              <a:ext uri="{FF2B5EF4-FFF2-40B4-BE49-F238E27FC236}">
                <a16:creationId xmlns:a16="http://schemas.microsoft.com/office/drawing/2014/main" id="{B21193A5-A9A9-4153-BE7B-299E672BDFA9}"/>
              </a:ext>
            </a:extLst>
          </p:cNvPr>
          <p:cNvSpPr txBox="1"/>
          <p:nvPr userDrawn="1"/>
        </p:nvSpPr>
        <p:spPr>
          <a:xfrm>
            <a:off x="1296985" y="795330"/>
            <a:ext cx="2078276" cy="1569660"/>
          </a:xfrm>
          <a:prstGeom prst="rect">
            <a:avLst/>
          </a:prstGeom>
          <a:noFill/>
        </p:spPr>
        <p:txBody>
          <a:bodyPr wrap="square" rtlCol="0">
            <a:spAutoFit/>
          </a:bodyPr>
          <a:lstStyle/>
          <a:p>
            <a:r>
              <a:rPr lang="fr-FR" sz="9600" b="0" dirty="0">
                <a:solidFill>
                  <a:schemeClr val="bg1"/>
                </a:solidFill>
                <a:latin typeface="Arial" panose="020B0604020202020204" pitchFamily="34" charset="0"/>
                <a:cs typeface="Arial" panose="020B0604020202020204" pitchFamily="34" charset="0"/>
              </a:rPr>
              <a:t>03</a:t>
            </a:r>
          </a:p>
        </p:txBody>
      </p:sp>
      <p:sp>
        <p:nvSpPr>
          <p:cNvPr id="10" name="ZoneTexte 9">
            <a:extLst>
              <a:ext uri="{FF2B5EF4-FFF2-40B4-BE49-F238E27FC236}">
                <a16:creationId xmlns:a16="http://schemas.microsoft.com/office/drawing/2014/main" id="{56D09183-AD6B-41D1-909F-3607321DA17B}"/>
              </a:ext>
            </a:extLst>
          </p:cNvPr>
          <p:cNvSpPr txBox="1"/>
          <p:nvPr userDrawn="1"/>
        </p:nvSpPr>
        <p:spPr>
          <a:xfrm>
            <a:off x="3196367" y="1580160"/>
            <a:ext cx="2078276" cy="707886"/>
          </a:xfrm>
          <a:prstGeom prst="rect">
            <a:avLst/>
          </a:prstGeom>
          <a:noFill/>
        </p:spPr>
        <p:txBody>
          <a:bodyPr wrap="square" rtlCol="0">
            <a:spAutoFit/>
          </a:bodyPr>
          <a:lstStyle/>
          <a:p>
            <a:r>
              <a:rPr lang="fr-FR" sz="4000" b="1" dirty="0">
                <a:solidFill>
                  <a:schemeClr val="bg1"/>
                </a:solidFill>
                <a:latin typeface="Arial" panose="020B0604020202020204" pitchFamily="34" charset="0"/>
                <a:cs typeface="Arial" panose="020B0604020202020204" pitchFamily="34" charset="0"/>
              </a:rPr>
              <a:t>-</a:t>
            </a:r>
          </a:p>
        </p:txBody>
      </p:sp>
      <p:sp>
        <p:nvSpPr>
          <p:cNvPr id="11" name="ZoneTexte 10">
            <a:extLst>
              <a:ext uri="{FF2B5EF4-FFF2-40B4-BE49-F238E27FC236}">
                <a16:creationId xmlns:a16="http://schemas.microsoft.com/office/drawing/2014/main" id="{3060CB43-E3C8-4D16-ACF5-5364F1CBCEF5}"/>
              </a:ext>
            </a:extLst>
          </p:cNvPr>
          <p:cNvSpPr txBox="1"/>
          <p:nvPr userDrawn="1"/>
        </p:nvSpPr>
        <p:spPr>
          <a:xfrm>
            <a:off x="3196367" y="3043942"/>
            <a:ext cx="2078276" cy="707886"/>
          </a:xfrm>
          <a:prstGeom prst="rect">
            <a:avLst/>
          </a:prstGeom>
          <a:noFill/>
        </p:spPr>
        <p:txBody>
          <a:bodyPr wrap="square" rtlCol="0">
            <a:spAutoFit/>
          </a:bodyPr>
          <a:lstStyle/>
          <a:p>
            <a:r>
              <a:rPr lang="fr-FR" sz="4000" b="1" dirty="0">
                <a:solidFill>
                  <a:schemeClr val="bg1"/>
                </a:solidFill>
                <a:latin typeface="Arial" panose="020B0604020202020204" pitchFamily="34" charset="0"/>
                <a:cs typeface="Arial" panose="020B0604020202020204" pitchFamily="34" charset="0"/>
              </a:rPr>
              <a:t>-</a:t>
            </a:r>
          </a:p>
        </p:txBody>
      </p:sp>
      <p:sp>
        <p:nvSpPr>
          <p:cNvPr id="13" name="Espace réservé du texte 12">
            <a:extLst>
              <a:ext uri="{FF2B5EF4-FFF2-40B4-BE49-F238E27FC236}">
                <a16:creationId xmlns:a16="http://schemas.microsoft.com/office/drawing/2014/main" id="{9A9F0351-4161-405E-9C53-254B7A0B073C}"/>
              </a:ext>
            </a:extLst>
          </p:cNvPr>
          <p:cNvSpPr>
            <a:spLocks noGrp="1"/>
          </p:cNvSpPr>
          <p:nvPr>
            <p:ph type="body" sz="quarter" idx="10" hasCustomPrompt="1"/>
          </p:nvPr>
        </p:nvSpPr>
        <p:spPr>
          <a:xfrm>
            <a:off x="3335865" y="2049464"/>
            <a:ext cx="7906443" cy="1338630"/>
          </a:xfrm>
        </p:spPr>
        <p:txBody>
          <a:bodyPr anchor="ctr"/>
          <a:lstStyle>
            <a:lvl1pPr marL="0" indent="0">
              <a:buNone/>
              <a:defRPr b="1">
                <a:solidFill>
                  <a:schemeClr val="bg1"/>
                </a:solidFill>
                <a:latin typeface="Arial" panose="020B0604020202020204" pitchFamily="34" charset="0"/>
                <a:cs typeface="Arial" panose="020B0604020202020204" pitchFamily="34" charset="0"/>
              </a:defRPr>
            </a:lvl1pPr>
          </a:lstStyle>
          <a:p>
            <a:pPr lvl="0"/>
            <a:r>
              <a:rPr lang="fr-FR" dirty="0"/>
              <a:t>Titre de la partie sur une ou </a:t>
            </a:r>
            <a:br>
              <a:rPr lang="fr-FR" dirty="0"/>
            </a:br>
            <a:r>
              <a:rPr lang="fr-FR" dirty="0"/>
              <a:t>plusieurs lignes</a:t>
            </a:r>
          </a:p>
        </p:txBody>
      </p:sp>
      <p:sp>
        <p:nvSpPr>
          <p:cNvPr id="14" name="Espace réservé du texte 12">
            <a:extLst>
              <a:ext uri="{FF2B5EF4-FFF2-40B4-BE49-F238E27FC236}">
                <a16:creationId xmlns:a16="http://schemas.microsoft.com/office/drawing/2014/main" id="{014A0D55-14ED-44B7-8DBE-84F387C451E1}"/>
              </a:ext>
            </a:extLst>
          </p:cNvPr>
          <p:cNvSpPr>
            <a:spLocks noGrp="1"/>
          </p:cNvSpPr>
          <p:nvPr>
            <p:ph type="body" sz="quarter" idx="11" hasCustomPrompt="1"/>
          </p:nvPr>
        </p:nvSpPr>
        <p:spPr>
          <a:xfrm>
            <a:off x="3335865" y="3679550"/>
            <a:ext cx="7906443" cy="734960"/>
          </a:xfrm>
        </p:spPr>
        <p:txBody>
          <a:bodyPr anchor="t">
            <a:normAutofit/>
          </a:bodyPr>
          <a:lstStyle>
            <a:lvl1pPr marL="0" indent="0">
              <a:buNone/>
              <a:defRPr sz="1800" b="0">
                <a:solidFill>
                  <a:schemeClr val="bg1"/>
                </a:solidFill>
                <a:latin typeface="Arial" panose="020B0604020202020204" pitchFamily="34" charset="0"/>
                <a:cs typeface="Arial" panose="020B0604020202020204" pitchFamily="34" charset="0"/>
              </a:defRPr>
            </a:lvl1pPr>
          </a:lstStyle>
          <a:p>
            <a:pPr lvl="0"/>
            <a:r>
              <a:rPr lang="fr-FR" dirty="0"/>
              <a:t>Sous titre ou sous catégorie</a:t>
            </a:r>
          </a:p>
        </p:txBody>
      </p:sp>
    </p:spTree>
    <p:extLst>
      <p:ext uri="{BB962C8B-B14F-4D97-AF65-F5344CB8AC3E}">
        <p14:creationId xmlns:p14="http://schemas.microsoft.com/office/powerpoint/2010/main" val="378210120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Deux contenus">
    <p:spTree>
      <p:nvGrpSpPr>
        <p:cNvPr id="1" name=""/>
        <p:cNvGrpSpPr/>
        <p:nvPr/>
      </p:nvGrpSpPr>
      <p:grpSpPr>
        <a:xfrm>
          <a:off x="0" y="0"/>
          <a:ext cx="0" cy="0"/>
          <a:chOff x="0" y="0"/>
          <a:chExt cx="0" cy="0"/>
        </a:xfrm>
      </p:grpSpPr>
      <p:sp>
        <p:nvSpPr>
          <p:cNvPr id="3" name="Espace réservé du contenu 2"/>
          <p:cNvSpPr>
            <a:spLocks noGrp="1"/>
          </p:cNvSpPr>
          <p:nvPr>
            <p:ph sz="half" idx="1"/>
          </p:nvPr>
        </p:nvSpPr>
        <p:spPr>
          <a:xfrm>
            <a:off x="1295467" y="987136"/>
            <a:ext cx="4698933" cy="5008853"/>
          </a:xfrm>
        </p:spPr>
        <p:txBody>
          <a:bodyPr>
            <a:normAutofit/>
          </a:bodyPr>
          <a:lstStyle>
            <a:lvl1pPr>
              <a:defRPr sz="1400"/>
            </a:lvl1pPr>
            <a:lvl2pPr>
              <a:defRPr sz="1400"/>
            </a:lvl2pPr>
            <a:lvl3pPr>
              <a:defRPr sz="1400"/>
            </a:lvl3pPr>
            <a:lvl4pPr>
              <a:defRPr sz="1400"/>
            </a:lvl4pPr>
            <a:lvl5pPr>
              <a:defRPr sz="1400"/>
            </a:lvl5pPr>
            <a:lvl6pPr>
              <a:defRPr sz="1800"/>
            </a:lvl6pPr>
            <a:lvl7pPr>
              <a:defRPr sz="1800"/>
            </a:lvl7pPr>
            <a:lvl8pPr>
              <a:defRPr sz="1800"/>
            </a:lvl8pPr>
            <a:lvl9pPr>
              <a:defRPr sz="1800"/>
            </a:lvl9pPr>
          </a:lstStyle>
          <a:p>
            <a:pPr lvl="0"/>
            <a:r>
              <a:rPr lang="fr-FR" dirty="0"/>
              <a:t>Cliquez pour 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p>
        </p:txBody>
      </p:sp>
      <p:sp>
        <p:nvSpPr>
          <p:cNvPr id="9" name="Espace réservé pour une image  8"/>
          <p:cNvSpPr>
            <a:spLocks noGrp="1"/>
          </p:cNvSpPr>
          <p:nvPr>
            <p:ph type="pic" sz="quarter" idx="10"/>
          </p:nvPr>
        </p:nvSpPr>
        <p:spPr>
          <a:xfrm>
            <a:off x="6212418" y="987136"/>
            <a:ext cx="4946649" cy="5008852"/>
          </a:xfrm>
        </p:spPr>
        <p:txBody>
          <a:bodyPr/>
          <a:lstStyle/>
          <a:p>
            <a:endParaRPr lang="fr-FR"/>
          </a:p>
        </p:txBody>
      </p:sp>
      <p:sp>
        <p:nvSpPr>
          <p:cNvPr id="5" name="Titre 1"/>
          <p:cNvSpPr>
            <a:spLocks noGrp="1"/>
          </p:cNvSpPr>
          <p:nvPr>
            <p:ph type="title"/>
          </p:nvPr>
        </p:nvSpPr>
        <p:spPr>
          <a:xfrm>
            <a:off x="1295467" y="1"/>
            <a:ext cx="9862792" cy="634921"/>
          </a:xfrm>
        </p:spPr>
        <p:txBody>
          <a:bodyPr/>
          <a:lstStyle>
            <a:lvl1pPr>
              <a:defRPr>
                <a:solidFill>
                  <a:srgbClr val="21303B"/>
                </a:solidFill>
              </a:defRPr>
            </a:lvl1pPr>
          </a:lstStyle>
          <a:p>
            <a:r>
              <a:rPr lang="fr-FR" dirty="0"/>
              <a:t>Cliquez et modifiez le titre</a:t>
            </a:r>
          </a:p>
        </p:txBody>
      </p:sp>
      <p:sp>
        <p:nvSpPr>
          <p:cNvPr id="7" name="Espace réservé du numéro de diapositive 3"/>
          <p:cNvSpPr>
            <a:spLocks noGrp="1"/>
          </p:cNvSpPr>
          <p:nvPr>
            <p:ph type="sldNum" sz="quarter" idx="4"/>
          </p:nvPr>
        </p:nvSpPr>
        <p:spPr>
          <a:xfrm>
            <a:off x="1295467" y="6146801"/>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EA77E7E-0125-E641-B017-78194FCFA459}" type="slidenum">
              <a:rPr lang="fr-FR" smtClean="0"/>
              <a:pPr/>
              <a:t>‹N°›</a:t>
            </a:fld>
            <a:endParaRPr lang="fr-FR"/>
          </a:p>
        </p:txBody>
      </p:sp>
    </p:spTree>
    <p:extLst>
      <p:ext uri="{BB962C8B-B14F-4D97-AF65-F5344CB8AC3E}">
        <p14:creationId xmlns:p14="http://schemas.microsoft.com/office/powerpoint/2010/main" val="154044682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exte">
    <p:spTree>
      <p:nvGrpSpPr>
        <p:cNvPr id="1" name=""/>
        <p:cNvGrpSpPr/>
        <p:nvPr/>
      </p:nvGrpSpPr>
      <p:grpSpPr>
        <a:xfrm>
          <a:off x="0" y="0"/>
          <a:ext cx="0" cy="0"/>
          <a:chOff x="0" y="0"/>
          <a:chExt cx="0" cy="0"/>
        </a:xfrm>
      </p:grpSpPr>
      <p:sp>
        <p:nvSpPr>
          <p:cNvPr id="2" name="Titre 1"/>
          <p:cNvSpPr>
            <a:spLocks noGrp="1"/>
          </p:cNvSpPr>
          <p:nvPr>
            <p:ph type="title"/>
          </p:nvPr>
        </p:nvSpPr>
        <p:spPr>
          <a:xfrm>
            <a:off x="1295467" y="1"/>
            <a:ext cx="9862792" cy="634921"/>
          </a:xfrm>
        </p:spPr>
        <p:txBody>
          <a:bodyPr/>
          <a:lstStyle>
            <a:lvl1pPr>
              <a:defRPr>
                <a:solidFill>
                  <a:srgbClr val="21303B"/>
                </a:solidFill>
              </a:defRPr>
            </a:lvl1pPr>
          </a:lstStyle>
          <a:p>
            <a:r>
              <a:rPr lang="fr-FR" dirty="0"/>
              <a:t>Cliquez et modifiez le titre</a:t>
            </a:r>
          </a:p>
        </p:txBody>
      </p:sp>
      <p:sp>
        <p:nvSpPr>
          <p:cNvPr id="3" name="Espace réservé du contenu 2"/>
          <p:cNvSpPr>
            <a:spLocks noGrp="1"/>
          </p:cNvSpPr>
          <p:nvPr>
            <p:ph sz="half" idx="1"/>
          </p:nvPr>
        </p:nvSpPr>
        <p:spPr>
          <a:xfrm>
            <a:off x="1295467" y="976745"/>
            <a:ext cx="9862792" cy="5019244"/>
          </a:xfrm>
        </p:spPr>
        <p:txBody>
          <a:bodyPr>
            <a:normAutofit/>
          </a:bodyPr>
          <a:lstStyle>
            <a:lvl1pPr>
              <a:defRPr sz="1400"/>
            </a:lvl1pPr>
            <a:lvl2pPr>
              <a:defRPr sz="1400"/>
            </a:lvl2pPr>
            <a:lvl3pPr>
              <a:defRPr sz="1400"/>
            </a:lvl3pPr>
            <a:lvl4pPr>
              <a:defRPr sz="1400"/>
            </a:lvl4pPr>
            <a:lvl5pPr>
              <a:defRPr sz="1400"/>
            </a:lvl5pPr>
            <a:lvl6pPr>
              <a:defRPr sz="1800"/>
            </a:lvl6pPr>
            <a:lvl7pPr>
              <a:defRPr sz="1800"/>
            </a:lvl7pPr>
            <a:lvl8pPr>
              <a:defRPr sz="1800"/>
            </a:lvl8pPr>
            <a:lvl9pPr>
              <a:defRPr sz="1800"/>
            </a:lvl9pPr>
          </a:lstStyle>
          <a:p>
            <a:pPr lvl="0"/>
            <a:r>
              <a:rPr lang="fr-FR" dirty="0"/>
              <a:t>Cliquez pour 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p>
        </p:txBody>
      </p:sp>
      <p:sp>
        <p:nvSpPr>
          <p:cNvPr id="5" name="Espace réservé du numéro de diapositive 3"/>
          <p:cNvSpPr>
            <a:spLocks noGrp="1"/>
          </p:cNvSpPr>
          <p:nvPr>
            <p:ph type="sldNum" sz="quarter" idx="4"/>
          </p:nvPr>
        </p:nvSpPr>
        <p:spPr>
          <a:xfrm>
            <a:off x="1295467" y="6146801"/>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EA77E7E-0125-E641-B017-78194FCFA459}" type="slidenum">
              <a:rPr lang="fr-FR" smtClean="0"/>
              <a:pPr/>
              <a:t>‹N°›</a:t>
            </a:fld>
            <a:endParaRPr lang="fr-FR"/>
          </a:p>
        </p:txBody>
      </p:sp>
    </p:spTree>
    <p:extLst>
      <p:ext uri="{BB962C8B-B14F-4D97-AF65-F5344CB8AC3E}">
        <p14:creationId xmlns:p14="http://schemas.microsoft.com/office/powerpoint/2010/main" val="77158631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_Deux contenus">
    <p:spTree>
      <p:nvGrpSpPr>
        <p:cNvPr id="1" name=""/>
        <p:cNvGrpSpPr/>
        <p:nvPr/>
      </p:nvGrpSpPr>
      <p:grpSpPr>
        <a:xfrm>
          <a:off x="0" y="0"/>
          <a:ext cx="0" cy="0"/>
          <a:chOff x="0" y="0"/>
          <a:chExt cx="0" cy="0"/>
        </a:xfrm>
      </p:grpSpPr>
      <p:sp>
        <p:nvSpPr>
          <p:cNvPr id="3" name="Espace réservé du contenu 2"/>
          <p:cNvSpPr>
            <a:spLocks noGrp="1"/>
          </p:cNvSpPr>
          <p:nvPr>
            <p:ph sz="half" idx="1"/>
          </p:nvPr>
        </p:nvSpPr>
        <p:spPr>
          <a:xfrm>
            <a:off x="1295467" y="987136"/>
            <a:ext cx="4698933" cy="5008853"/>
          </a:xfrm>
        </p:spPr>
        <p:txBody>
          <a:bodyPr>
            <a:normAutofit/>
          </a:bodyPr>
          <a:lstStyle>
            <a:lvl1pPr>
              <a:defRPr sz="1400"/>
            </a:lvl1pPr>
            <a:lvl2pPr>
              <a:defRPr sz="1400"/>
            </a:lvl2pPr>
            <a:lvl3pPr>
              <a:defRPr sz="1400"/>
            </a:lvl3pPr>
            <a:lvl4pPr>
              <a:defRPr sz="1400"/>
            </a:lvl4pPr>
            <a:lvl5pPr>
              <a:defRPr sz="1400"/>
            </a:lvl5pPr>
            <a:lvl6pPr>
              <a:defRPr sz="1800"/>
            </a:lvl6pPr>
            <a:lvl7pPr>
              <a:defRPr sz="1800"/>
            </a:lvl7pPr>
            <a:lvl8pPr>
              <a:defRPr sz="1800"/>
            </a:lvl8pPr>
            <a:lvl9pPr>
              <a:defRPr sz="1800"/>
            </a:lvl9pPr>
          </a:lstStyle>
          <a:p>
            <a:pPr lvl="0"/>
            <a:r>
              <a:rPr lang="fr-FR" dirty="0"/>
              <a:t>Cliquez pour 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p>
        </p:txBody>
      </p:sp>
      <p:sp>
        <p:nvSpPr>
          <p:cNvPr id="9" name="Espace réservé pour une image  8"/>
          <p:cNvSpPr>
            <a:spLocks noGrp="1"/>
          </p:cNvSpPr>
          <p:nvPr>
            <p:ph type="pic" sz="quarter" idx="10"/>
          </p:nvPr>
        </p:nvSpPr>
        <p:spPr>
          <a:xfrm>
            <a:off x="6212418" y="987136"/>
            <a:ext cx="4946649" cy="5008852"/>
          </a:xfrm>
        </p:spPr>
        <p:txBody>
          <a:bodyPr/>
          <a:lstStyle/>
          <a:p>
            <a:endParaRPr lang="fr-FR"/>
          </a:p>
        </p:txBody>
      </p:sp>
      <p:sp>
        <p:nvSpPr>
          <p:cNvPr id="5" name="Titre 1"/>
          <p:cNvSpPr>
            <a:spLocks noGrp="1"/>
          </p:cNvSpPr>
          <p:nvPr>
            <p:ph type="title"/>
          </p:nvPr>
        </p:nvSpPr>
        <p:spPr>
          <a:xfrm>
            <a:off x="1295467" y="1"/>
            <a:ext cx="9862792" cy="634921"/>
          </a:xfrm>
        </p:spPr>
        <p:txBody>
          <a:bodyPr/>
          <a:lstStyle>
            <a:lvl1pPr>
              <a:defRPr>
                <a:solidFill>
                  <a:srgbClr val="21303B"/>
                </a:solidFill>
              </a:defRPr>
            </a:lvl1pPr>
          </a:lstStyle>
          <a:p>
            <a:r>
              <a:rPr lang="fr-FR" dirty="0"/>
              <a:t>Cliquez et modifiez le titre</a:t>
            </a:r>
          </a:p>
        </p:txBody>
      </p:sp>
      <p:sp>
        <p:nvSpPr>
          <p:cNvPr id="7" name="Espace réservé du numéro de diapositive 3"/>
          <p:cNvSpPr>
            <a:spLocks noGrp="1"/>
          </p:cNvSpPr>
          <p:nvPr>
            <p:ph type="sldNum" sz="quarter" idx="4"/>
          </p:nvPr>
        </p:nvSpPr>
        <p:spPr>
          <a:xfrm>
            <a:off x="1295467" y="6146801"/>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EA77E7E-0125-E641-B017-78194FCFA459}" type="slidenum">
              <a:rPr lang="fr-FR" smtClean="0"/>
              <a:pPr/>
              <a:t>‹N°›</a:t>
            </a:fld>
            <a:endParaRPr lang="fr-FR"/>
          </a:p>
        </p:txBody>
      </p:sp>
    </p:spTree>
    <p:extLst>
      <p:ext uri="{BB962C8B-B14F-4D97-AF65-F5344CB8AC3E}">
        <p14:creationId xmlns:p14="http://schemas.microsoft.com/office/powerpoint/2010/main" val="128890789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2_Cover 2">
    <p:spTree>
      <p:nvGrpSpPr>
        <p:cNvPr id="1" name=""/>
        <p:cNvGrpSpPr/>
        <p:nvPr/>
      </p:nvGrpSpPr>
      <p:grpSpPr>
        <a:xfrm>
          <a:off x="0" y="0"/>
          <a:ext cx="0" cy="0"/>
          <a:chOff x="0" y="0"/>
          <a:chExt cx="0" cy="0"/>
        </a:xfrm>
      </p:grpSpPr>
      <p:pic>
        <p:nvPicPr>
          <p:cNvPr id="2" name="Picture 1"/>
          <p:cNvPicPr>
            <a:picLocks noChangeAspect="1"/>
          </p:cNvPicPr>
          <p:nvPr userDrawn="1"/>
        </p:nvPicPr>
        <p:blipFill rotWithShape="1">
          <a:blip r:embed="rId2" cstate="print">
            <a:extLst>
              <a:ext uri="{28A0092B-C50C-407E-A947-70E740481C1C}">
                <a14:useLocalDpi xmlns:a14="http://schemas.microsoft.com/office/drawing/2010/main" val="0"/>
              </a:ext>
            </a:extLst>
          </a:blip>
          <a:srcRect l="-36"/>
          <a:stretch/>
        </p:blipFill>
        <p:spPr>
          <a:xfrm>
            <a:off x="-9377" y="2"/>
            <a:ext cx="5428581" cy="6857999"/>
          </a:xfrm>
          <a:prstGeom prst="rect">
            <a:avLst/>
          </a:prstGeom>
        </p:spPr>
      </p:pic>
      <p:sp>
        <p:nvSpPr>
          <p:cNvPr id="94" name="Text Placeholder 2"/>
          <p:cNvSpPr>
            <a:spLocks noGrp="1"/>
          </p:cNvSpPr>
          <p:nvPr>
            <p:ph type="body" sz="quarter" idx="10" hasCustomPrompt="1"/>
          </p:nvPr>
        </p:nvSpPr>
        <p:spPr>
          <a:xfrm>
            <a:off x="5693935" y="409883"/>
            <a:ext cx="6074082" cy="978729"/>
          </a:xfrm>
          <a:prstGeom prst="rect">
            <a:avLst/>
          </a:prstGeom>
        </p:spPr>
        <p:txBody>
          <a:bodyPr wrap="square" anchor="b" anchorCtr="0">
            <a:spAutoFit/>
          </a:bodyPr>
          <a:lstStyle>
            <a:lvl1pPr marL="0" indent="0">
              <a:lnSpc>
                <a:spcPct val="90000"/>
              </a:lnSpc>
              <a:buNone/>
              <a:defRPr sz="3200" b="1" spc="-50" baseline="0">
                <a:solidFill>
                  <a:schemeClr val="tx1"/>
                </a:solidFill>
                <a:latin typeface="Arial" pitchFamily="34" charset="0"/>
                <a:cs typeface="Arial" pitchFamily="34" charset="0"/>
              </a:defRPr>
            </a:lvl1pPr>
          </a:lstStyle>
          <a:p>
            <a:pPr lvl="0"/>
            <a:r>
              <a:rPr lang="en-US" dirty="0" err="1"/>
              <a:t>Titre</a:t>
            </a:r>
            <a:r>
              <a:rPr lang="en-US" dirty="0"/>
              <a:t> de la </a:t>
            </a:r>
            <a:br>
              <a:rPr lang="en-US" dirty="0"/>
            </a:br>
            <a:r>
              <a:rPr lang="en-US" dirty="0" err="1"/>
              <a:t>présentation</a:t>
            </a:r>
            <a:r>
              <a:rPr lang="en-US" dirty="0"/>
              <a:t>.</a:t>
            </a:r>
          </a:p>
        </p:txBody>
      </p:sp>
      <p:sp>
        <p:nvSpPr>
          <p:cNvPr id="96" name="Text Placeholder 95"/>
          <p:cNvSpPr>
            <a:spLocks noGrp="1"/>
          </p:cNvSpPr>
          <p:nvPr>
            <p:ph type="body" sz="quarter" idx="11" hasCustomPrompt="1"/>
          </p:nvPr>
        </p:nvSpPr>
        <p:spPr>
          <a:xfrm>
            <a:off x="5694483" y="1579082"/>
            <a:ext cx="6073534" cy="264111"/>
          </a:xfrm>
          <a:prstGeom prst="rect">
            <a:avLst/>
          </a:prstGeom>
        </p:spPr>
        <p:txBody>
          <a:bodyPr wrap="square">
            <a:spAutoFit/>
          </a:bodyPr>
          <a:lstStyle>
            <a:lvl1pPr marL="0" indent="0">
              <a:buNone/>
              <a:defRPr sz="1100" baseline="0">
                <a:solidFill>
                  <a:schemeClr val="tx1"/>
                </a:solidFill>
                <a:latin typeface="Arial" panose="020B0604020202020204" pitchFamily="34" charset="0"/>
              </a:defRPr>
            </a:lvl1pPr>
          </a:lstStyle>
          <a:p>
            <a:pPr lvl="0"/>
            <a:r>
              <a:rPr lang="fr-FR" dirty="0"/>
              <a:t>Sous-titre de la proposition commerciale</a:t>
            </a:r>
          </a:p>
        </p:txBody>
      </p:sp>
      <p:sp>
        <p:nvSpPr>
          <p:cNvPr id="97" name="Text Placeholder 95"/>
          <p:cNvSpPr>
            <a:spLocks noGrp="1"/>
          </p:cNvSpPr>
          <p:nvPr>
            <p:ph type="body" sz="quarter" idx="12" hasCustomPrompt="1"/>
          </p:nvPr>
        </p:nvSpPr>
        <p:spPr>
          <a:xfrm>
            <a:off x="5694483" y="2258917"/>
            <a:ext cx="6073535" cy="223700"/>
          </a:xfrm>
          <a:prstGeom prst="rect">
            <a:avLst/>
          </a:prstGeom>
        </p:spPr>
        <p:txBody>
          <a:bodyPr>
            <a:noAutofit/>
          </a:bodyPr>
          <a:lstStyle>
            <a:lvl1pPr marL="0" indent="0">
              <a:buNone/>
              <a:defRPr sz="1100" i="1" baseline="0">
                <a:solidFill>
                  <a:schemeClr val="accent6"/>
                </a:solidFill>
                <a:latin typeface="Arial" panose="020B0604020202020204" pitchFamily="34" charset="0"/>
              </a:defRPr>
            </a:lvl1pPr>
          </a:lstStyle>
          <a:p>
            <a:r>
              <a:rPr lang="fr-FR" dirty="0"/>
              <a:t>Lot 1 N° XXXXXX</a:t>
            </a:r>
          </a:p>
        </p:txBody>
      </p:sp>
      <p:sp>
        <p:nvSpPr>
          <p:cNvPr id="50" name="Text Placeholder 95"/>
          <p:cNvSpPr>
            <a:spLocks noGrp="1"/>
          </p:cNvSpPr>
          <p:nvPr>
            <p:ph type="body" sz="quarter" idx="14" hasCustomPrompt="1"/>
          </p:nvPr>
        </p:nvSpPr>
        <p:spPr>
          <a:xfrm>
            <a:off x="5694483" y="2508745"/>
            <a:ext cx="2031871" cy="249827"/>
          </a:xfrm>
          <a:prstGeom prst="rect">
            <a:avLst/>
          </a:prstGeom>
        </p:spPr>
        <p:txBody>
          <a:bodyPr>
            <a:noAutofit/>
          </a:bodyPr>
          <a:lstStyle>
            <a:lvl1pPr marL="0" indent="0">
              <a:buNone/>
              <a:defRPr sz="1000" i="1" baseline="0">
                <a:solidFill>
                  <a:schemeClr val="tx1"/>
                </a:solidFill>
                <a:latin typeface="Arial" panose="020B0604020202020204" pitchFamily="34" charset="0"/>
              </a:defRPr>
            </a:lvl1pPr>
          </a:lstStyle>
          <a:p>
            <a:r>
              <a:rPr lang="fr-FR" dirty="0"/>
              <a:t>Paris, le 00 mois 2014</a:t>
            </a:r>
          </a:p>
        </p:txBody>
      </p:sp>
      <p:sp>
        <p:nvSpPr>
          <p:cNvPr id="54" name="Picture Placeholder 98"/>
          <p:cNvSpPr>
            <a:spLocks noGrp="1"/>
          </p:cNvSpPr>
          <p:nvPr>
            <p:ph type="pic" sz="quarter" idx="15" hasCustomPrompt="1"/>
          </p:nvPr>
        </p:nvSpPr>
        <p:spPr>
          <a:xfrm>
            <a:off x="5693933" y="3231548"/>
            <a:ext cx="1539732" cy="685341"/>
          </a:xfrm>
          <a:prstGeom prst="rect">
            <a:avLst/>
          </a:prstGeom>
        </p:spPr>
        <p:txBody>
          <a:bodyPr/>
          <a:lstStyle>
            <a:lvl1pPr marL="0" indent="0">
              <a:buNone/>
              <a:defRPr sz="1800">
                <a:solidFill>
                  <a:schemeClr val="tx2">
                    <a:lumMod val="25000"/>
                    <a:lumOff val="75000"/>
                  </a:schemeClr>
                </a:solidFill>
                <a:latin typeface="Arial" panose="020B0604020202020204" pitchFamily="34" charset="0"/>
              </a:defRPr>
            </a:lvl1pPr>
          </a:lstStyle>
          <a:p>
            <a:r>
              <a:rPr lang="fr-FR" dirty="0"/>
              <a:t>Logo du partenaire</a:t>
            </a:r>
          </a:p>
        </p:txBody>
      </p:sp>
      <p:sp>
        <p:nvSpPr>
          <p:cNvPr id="55" name="Picture Placeholder 98"/>
          <p:cNvSpPr>
            <a:spLocks noGrp="1"/>
          </p:cNvSpPr>
          <p:nvPr>
            <p:ph type="pic" sz="quarter" idx="16" hasCustomPrompt="1"/>
          </p:nvPr>
        </p:nvSpPr>
        <p:spPr>
          <a:xfrm>
            <a:off x="8250854" y="3231547"/>
            <a:ext cx="1539732" cy="685341"/>
          </a:xfrm>
          <a:prstGeom prst="rect">
            <a:avLst/>
          </a:prstGeom>
        </p:spPr>
        <p:txBody>
          <a:bodyPr/>
          <a:lstStyle>
            <a:lvl1pPr marL="0" indent="0">
              <a:buNone/>
              <a:defRPr sz="2000" baseline="0">
                <a:solidFill>
                  <a:schemeClr val="tx2">
                    <a:lumMod val="25000"/>
                    <a:lumOff val="75000"/>
                  </a:schemeClr>
                </a:solidFill>
                <a:latin typeface="Arial" panose="020B0604020202020204" pitchFamily="34" charset="0"/>
              </a:defRPr>
            </a:lvl1pPr>
          </a:lstStyle>
          <a:p>
            <a:r>
              <a:rPr lang="fr-FR" dirty="0"/>
              <a:t>Logo du client</a:t>
            </a:r>
          </a:p>
        </p:txBody>
      </p:sp>
      <p:grpSp>
        <p:nvGrpSpPr>
          <p:cNvPr id="35" name="Groupe 56"/>
          <p:cNvGrpSpPr/>
          <p:nvPr/>
        </p:nvGrpSpPr>
        <p:grpSpPr>
          <a:xfrm>
            <a:off x="870344" y="5843473"/>
            <a:ext cx="3603753" cy="471314"/>
            <a:chOff x="721663" y="6029980"/>
            <a:chExt cx="2055017" cy="330786"/>
          </a:xfrm>
          <a:solidFill>
            <a:schemeClr val="bg1"/>
          </a:solidFill>
        </p:grpSpPr>
        <p:sp>
          <p:nvSpPr>
            <p:cNvPr id="37" name="Freeform 6"/>
            <p:cNvSpPr>
              <a:spLocks/>
            </p:cNvSpPr>
            <p:nvPr/>
          </p:nvSpPr>
          <p:spPr bwMode="auto">
            <a:xfrm>
              <a:off x="1612171" y="6264324"/>
              <a:ext cx="123481" cy="94639"/>
            </a:xfrm>
            <a:custGeom>
              <a:avLst/>
              <a:gdLst>
                <a:gd name="T0" fmla="*/ 0 w 103"/>
                <a:gd name="T1" fmla="*/ 44 h 44"/>
                <a:gd name="T2" fmla="*/ 39 w 58"/>
                <a:gd name="T3" fmla="*/ 0 h 44"/>
                <a:gd name="T4" fmla="*/ 56 w 58"/>
                <a:gd name="T5" fmla="*/ 3 h 44"/>
                <a:gd name="T6" fmla="*/ 57 w 58"/>
                <a:gd name="T7" fmla="*/ 9 h 44"/>
                <a:gd name="T8" fmla="*/ 39 w 58"/>
                <a:gd name="T9" fmla="*/ 3 h 44"/>
                <a:gd name="T10" fmla="*/ 0 w 103"/>
                <a:gd name="T11" fmla="*/ 41 h 44"/>
                <a:gd name="T12" fmla="*/ 57 w 58"/>
                <a:gd name="T13" fmla="*/ 35 h 44"/>
                <a:gd name="T14" fmla="*/ 58 w 58"/>
                <a:gd name="T15" fmla="*/ 38 h 44"/>
                <a:gd name="T16" fmla="*/ 0 w 103"/>
                <a:gd name="T17" fmla="*/ 44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8" h="44">
                  <a:moveTo>
                    <a:pt x="40" y="44"/>
                  </a:moveTo>
                  <a:cubicBezTo>
                    <a:pt x="0" y="44"/>
                    <a:pt x="3" y="0"/>
                    <a:pt x="39" y="0"/>
                  </a:cubicBezTo>
                  <a:cubicBezTo>
                    <a:pt x="45" y="0"/>
                    <a:pt x="50" y="1"/>
                    <a:pt x="56" y="3"/>
                  </a:cubicBezTo>
                  <a:cubicBezTo>
                    <a:pt x="57" y="9"/>
                    <a:pt x="57" y="9"/>
                    <a:pt x="57" y="9"/>
                  </a:cubicBezTo>
                  <a:cubicBezTo>
                    <a:pt x="54" y="8"/>
                    <a:pt x="48" y="3"/>
                    <a:pt x="39" y="3"/>
                  </a:cubicBezTo>
                  <a:cubicBezTo>
                    <a:pt x="12" y="3"/>
                    <a:pt x="15" y="41"/>
                    <a:pt x="40" y="41"/>
                  </a:cubicBezTo>
                  <a:cubicBezTo>
                    <a:pt x="48" y="41"/>
                    <a:pt x="52" y="39"/>
                    <a:pt x="57" y="35"/>
                  </a:cubicBezTo>
                  <a:cubicBezTo>
                    <a:pt x="58" y="38"/>
                    <a:pt x="58" y="38"/>
                    <a:pt x="58" y="38"/>
                  </a:cubicBezTo>
                  <a:cubicBezTo>
                    <a:pt x="53" y="42"/>
                    <a:pt x="47" y="44"/>
                    <a:pt x="40" y="44"/>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sz="1800" dirty="0">
                <a:solidFill>
                  <a:prstClr val="black"/>
                </a:solidFill>
              </a:endParaRPr>
            </a:p>
          </p:txBody>
        </p:sp>
        <p:sp>
          <p:nvSpPr>
            <p:cNvPr id="38" name="Freeform 7"/>
            <p:cNvSpPr>
              <a:spLocks/>
            </p:cNvSpPr>
            <p:nvPr/>
          </p:nvSpPr>
          <p:spPr bwMode="auto">
            <a:xfrm>
              <a:off x="1908706" y="6261620"/>
              <a:ext cx="85626" cy="99146"/>
            </a:xfrm>
            <a:custGeom>
              <a:avLst/>
              <a:gdLst>
                <a:gd name="T0" fmla="*/ 0 w 40"/>
                <a:gd name="T1" fmla="*/ 0 h 46"/>
                <a:gd name="T2" fmla="*/ 37 w 40"/>
                <a:gd name="T3" fmla="*/ 35 h 46"/>
                <a:gd name="T4" fmla="*/ 37 w 40"/>
                <a:gd name="T5" fmla="*/ 5 h 46"/>
                <a:gd name="T6" fmla="*/ 36 w 40"/>
                <a:gd name="T7" fmla="*/ 1 h 46"/>
                <a:gd name="T8" fmla="*/ 40 w 40"/>
                <a:gd name="T9" fmla="*/ 1 h 46"/>
                <a:gd name="T10" fmla="*/ 40 w 40"/>
                <a:gd name="T11" fmla="*/ 5 h 46"/>
                <a:gd name="T12" fmla="*/ 40 w 40"/>
                <a:gd name="T13" fmla="*/ 46 h 46"/>
                <a:gd name="T14" fmla="*/ 38 w 40"/>
                <a:gd name="T15" fmla="*/ 46 h 46"/>
                <a:gd name="T16" fmla="*/ 0 w 40"/>
                <a:gd name="T17" fmla="*/ 10 h 46"/>
                <a:gd name="T18" fmla="*/ 0 w 40"/>
                <a:gd name="T19" fmla="*/ 0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0" h="46">
                  <a:moveTo>
                    <a:pt x="0" y="0"/>
                  </a:moveTo>
                  <a:cubicBezTo>
                    <a:pt x="37" y="35"/>
                    <a:pt x="37" y="35"/>
                    <a:pt x="37" y="35"/>
                  </a:cubicBezTo>
                  <a:cubicBezTo>
                    <a:pt x="37" y="5"/>
                    <a:pt x="37" y="5"/>
                    <a:pt x="37" y="5"/>
                  </a:cubicBezTo>
                  <a:cubicBezTo>
                    <a:pt x="37" y="3"/>
                    <a:pt x="36" y="1"/>
                    <a:pt x="36" y="1"/>
                  </a:cubicBezTo>
                  <a:cubicBezTo>
                    <a:pt x="40" y="1"/>
                    <a:pt x="40" y="1"/>
                    <a:pt x="40" y="1"/>
                  </a:cubicBezTo>
                  <a:cubicBezTo>
                    <a:pt x="40" y="1"/>
                    <a:pt x="40" y="3"/>
                    <a:pt x="40" y="5"/>
                  </a:cubicBezTo>
                  <a:cubicBezTo>
                    <a:pt x="40" y="46"/>
                    <a:pt x="40" y="46"/>
                    <a:pt x="40" y="46"/>
                  </a:cubicBezTo>
                  <a:cubicBezTo>
                    <a:pt x="38" y="46"/>
                    <a:pt x="38" y="46"/>
                    <a:pt x="38" y="46"/>
                  </a:cubicBezTo>
                  <a:cubicBezTo>
                    <a:pt x="0" y="10"/>
                    <a:pt x="0" y="10"/>
                    <a:pt x="0" y="10"/>
                  </a:cubicBez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sz="1800" dirty="0">
                <a:solidFill>
                  <a:prstClr val="black"/>
                </a:solidFill>
              </a:endParaRPr>
            </a:p>
          </p:txBody>
        </p:sp>
        <p:sp>
          <p:nvSpPr>
            <p:cNvPr id="39" name="Freeform 8"/>
            <p:cNvSpPr>
              <a:spLocks/>
            </p:cNvSpPr>
            <p:nvPr/>
          </p:nvSpPr>
          <p:spPr bwMode="auto">
            <a:xfrm>
              <a:off x="2024075" y="6261620"/>
              <a:ext cx="81119" cy="99146"/>
            </a:xfrm>
            <a:custGeom>
              <a:avLst/>
              <a:gdLst>
                <a:gd name="T0" fmla="*/ 18 w 38"/>
                <a:gd name="T1" fmla="*/ 45 h 46"/>
                <a:gd name="T2" fmla="*/ 1 w 38"/>
                <a:gd name="T3" fmla="*/ 41 h 46"/>
                <a:gd name="T4" fmla="*/ 0 w 38"/>
                <a:gd name="T5" fmla="*/ 35 h 46"/>
                <a:gd name="T6" fmla="*/ 18 w 38"/>
                <a:gd name="T7" fmla="*/ 43 h 46"/>
                <a:gd name="T8" fmla="*/ 29 w 38"/>
                <a:gd name="T9" fmla="*/ 36 h 46"/>
                <a:gd name="T10" fmla="*/ 18 w 38"/>
                <a:gd name="T11" fmla="*/ 24 h 46"/>
                <a:gd name="T12" fmla="*/ 1 w 38"/>
                <a:gd name="T13" fmla="*/ 10 h 46"/>
                <a:gd name="T14" fmla="*/ 18 w 38"/>
                <a:gd name="T15" fmla="*/ 1 h 46"/>
                <a:gd name="T16" fmla="*/ 34 w 38"/>
                <a:gd name="T17" fmla="*/ 4 h 46"/>
                <a:gd name="T18" fmla="*/ 35 w 38"/>
                <a:gd name="T19" fmla="*/ 9 h 46"/>
                <a:gd name="T20" fmla="*/ 17 w 38"/>
                <a:gd name="T21" fmla="*/ 3 h 46"/>
                <a:gd name="T22" fmla="*/ 21 w 38"/>
                <a:gd name="T23" fmla="*/ 18 h 46"/>
                <a:gd name="T24" fmla="*/ 38 w 38"/>
                <a:gd name="T25" fmla="*/ 33 h 46"/>
                <a:gd name="T26" fmla="*/ 18 w 38"/>
                <a:gd name="T27" fmla="*/ 45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8" h="46">
                  <a:moveTo>
                    <a:pt x="18" y="45"/>
                  </a:moveTo>
                  <a:cubicBezTo>
                    <a:pt x="17" y="45"/>
                    <a:pt x="10" y="46"/>
                    <a:pt x="1" y="41"/>
                  </a:cubicBezTo>
                  <a:cubicBezTo>
                    <a:pt x="0" y="35"/>
                    <a:pt x="0" y="35"/>
                    <a:pt x="0" y="35"/>
                  </a:cubicBezTo>
                  <a:cubicBezTo>
                    <a:pt x="2" y="37"/>
                    <a:pt x="10" y="43"/>
                    <a:pt x="18" y="43"/>
                  </a:cubicBezTo>
                  <a:cubicBezTo>
                    <a:pt x="22" y="44"/>
                    <a:pt x="28" y="41"/>
                    <a:pt x="29" y="36"/>
                  </a:cubicBezTo>
                  <a:cubicBezTo>
                    <a:pt x="30" y="31"/>
                    <a:pt x="27" y="28"/>
                    <a:pt x="18" y="24"/>
                  </a:cubicBezTo>
                  <a:cubicBezTo>
                    <a:pt x="9" y="20"/>
                    <a:pt x="0" y="17"/>
                    <a:pt x="1" y="10"/>
                  </a:cubicBezTo>
                  <a:cubicBezTo>
                    <a:pt x="2" y="6"/>
                    <a:pt x="8" y="1"/>
                    <a:pt x="18" y="1"/>
                  </a:cubicBezTo>
                  <a:cubicBezTo>
                    <a:pt x="22" y="0"/>
                    <a:pt x="27" y="1"/>
                    <a:pt x="34" y="4"/>
                  </a:cubicBezTo>
                  <a:cubicBezTo>
                    <a:pt x="35" y="9"/>
                    <a:pt x="35" y="9"/>
                    <a:pt x="35" y="9"/>
                  </a:cubicBezTo>
                  <a:cubicBezTo>
                    <a:pt x="27" y="3"/>
                    <a:pt x="21" y="2"/>
                    <a:pt x="17" y="3"/>
                  </a:cubicBezTo>
                  <a:cubicBezTo>
                    <a:pt x="9" y="4"/>
                    <a:pt x="4" y="11"/>
                    <a:pt x="21" y="18"/>
                  </a:cubicBezTo>
                  <a:cubicBezTo>
                    <a:pt x="30" y="22"/>
                    <a:pt x="38" y="25"/>
                    <a:pt x="38" y="33"/>
                  </a:cubicBezTo>
                  <a:cubicBezTo>
                    <a:pt x="38" y="44"/>
                    <a:pt x="21" y="46"/>
                    <a:pt x="18" y="45"/>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sz="1800" dirty="0">
                <a:solidFill>
                  <a:prstClr val="black"/>
                </a:solidFill>
              </a:endParaRPr>
            </a:p>
          </p:txBody>
        </p:sp>
        <p:sp>
          <p:nvSpPr>
            <p:cNvPr id="40" name="Freeform 9"/>
            <p:cNvSpPr>
              <a:spLocks/>
            </p:cNvSpPr>
            <p:nvPr/>
          </p:nvSpPr>
          <p:spPr bwMode="auto">
            <a:xfrm>
              <a:off x="2262926" y="6264324"/>
              <a:ext cx="67599" cy="94639"/>
            </a:xfrm>
            <a:custGeom>
              <a:avLst/>
              <a:gdLst>
                <a:gd name="T0" fmla="*/ 30 w 32"/>
                <a:gd name="T1" fmla="*/ 44 h 44"/>
                <a:gd name="T2" fmla="*/ 0 w 32"/>
                <a:gd name="T3" fmla="*/ 44 h 44"/>
                <a:gd name="T4" fmla="*/ 1 w 32"/>
                <a:gd name="T5" fmla="*/ 37 h 44"/>
                <a:gd name="T6" fmla="*/ 1 w 32"/>
                <a:gd name="T7" fmla="*/ 7 h 44"/>
                <a:gd name="T8" fmla="*/ 0 w 32"/>
                <a:gd name="T9" fmla="*/ 0 h 44"/>
                <a:gd name="T10" fmla="*/ 10 w 32"/>
                <a:gd name="T11" fmla="*/ 0 h 44"/>
                <a:gd name="T12" fmla="*/ 9 w 32"/>
                <a:gd name="T13" fmla="*/ 6 h 44"/>
                <a:gd name="T14" fmla="*/ 9 w 32"/>
                <a:gd name="T15" fmla="*/ 41 h 44"/>
                <a:gd name="T16" fmla="*/ 23 w 32"/>
                <a:gd name="T17" fmla="*/ 41 h 44"/>
                <a:gd name="T18" fmla="*/ 32 w 32"/>
                <a:gd name="T19" fmla="*/ 39 h 44"/>
                <a:gd name="T20" fmla="*/ 30 w 32"/>
                <a:gd name="T21" fmla="*/ 44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2" h="44">
                  <a:moveTo>
                    <a:pt x="30" y="44"/>
                  </a:moveTo>
                  <a:cubicBezTo>
                    <a:pt x="0" y="44"/>
                    <a:pt x="0" y="44"/>
                    <a:pt x="0" y="44"/>
                  </a:cubicBezTo>
                  <a:cubicBezTo>
                    <a:pt x="1" y="41"/>
                    <a:pt x="1" y="40"/>
                    <a:pt x="1" y="37"/>
                  </a:cubicBezTo>
                  <a:cubicBezTo>
                    <a:pt x="1" y="7"/>
                    <a:pt x="1" y="7"/>
                    <a:pt x="1" y="7"/>
                  </a:cubicBezTo>
                  <a:cubicBezTo>
                    <a:pt x="1" y="5"/>
                    <a:pt x="1" y="3"/>
                    <a:pt x="0" y="0"/>
                  </a:cubicBezTo>
                  <a:cubicBezTo>
                    <a:pt x="10" y="0"/>
                    <a:pt x="10" y="0"/>
                    <a:pt x="10" y="0"/>
                  </a:cubicBezTo>
                  <a:cubicBezTo>
                    <a:pt x="9" y="3"/>
                    <a:pt x="9" y="4"/>
                    <a:pt x="9" y="6"/>
                  </a:cubicBezTo>
                  <a:cubicBezTo>
                    <a:pt x="9" y="41"/>
                    <a:pt x="9" y="41"/>
                    <a:pt x="9" y="41"/>
                  </a:cubicBezTo>
                  <a:cubicBezTo>
                    <a:pt x="23" y="41"/>
                    <a:pt x="23" y="41"/>
                    <a:pt x="23" y="41"/>
                  </a:cubicBezTo>
                  <a:cubicBezTo>
                    <a:pt x="25" y="41"/>
                    <a:pt x="27" y="41"/>
                    <a:pt x="32" y="39"/>
                  </a:cubicBezTo>
                  <a:lnTo>
                    <a:pt x="3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sz="1800" dirty="0">
                <a:solidFill>
                  <a:prstClr val="black"/>
                </a:solidFill>
              </a:endParaRPr>
            </a:p>
          </p:txBody>
        </p:sp>
        <p:sp>
          <p:nvSpPr>
            <p:cNvPr id="41" name="Freeform 10"/>
            <p:cNvSpPr>
              <a:spLocks/>
            </p:cNvSpPr>
            <p:nvPr/>
          </p:nvSpPr>
          <p:spPr bwMode="auto">
            <a:xfrm>
              <a:off x="2328723" y="6264324"/>
              <a:ext cx="98244" cy="94639"/>
            </a:xfrm>
            <a:custGeom>
              <a:avLst/>
              <a:gdLst>
                <a:gd name="T0" fmla="*/ 38 w 46"/>
                <a:gd name="T1" fmla="*/ 2 h 44"/>
                <a:gd name="T2" fmla="*/ 27 w 46"/>
                <a:gd name="T3" fmla="*/ 2 h 44"/>
                <a:gd name="T4" fmla="*/ 27 w 46"/>
                <a:gd name="T5" fmla="*/ 37 h 44"/>
                <a:gd name="T6" fmla="*/ 28 w 46"/>
                <a:gd name="T7" fmla="*/ 44 h 44"/>
                <a:gd name="T8" fmla="*/ 18 w 46"/>
                <a:gd name="T9" fmla="*/ 44 h 44"/>
                <a:gd name="T10" fmla="*/ 19 w 46"/>
                <a:gd name="T11" fmla="*/ 37 h 44"/>
                <a:gd name="T12" fmla="*/ 19 w 46"/>
                <a:gd name="T13" fmla="*/ 2 h 44"/>
                <a:gd name="T14" fmla="*/ 8 w 46"/>
                <a:gd name="T15" fmla="*/ 2 h 44"/>
                <a:gd name="T16" fmla="*/ 0 w 46"/>
                <a:gd name="T17" fmla="*/ 4 h 44"/>
                <a:gd name="T18" fmla="*/ 2 w 46"/>
                <a:gd name="T19" fmla="*/ 0 h 44"/>
                <a:gd name="T20" fmla="*/ 44 w 46"/>
                <a:gd name="T21" fmla="*/ 0 h 44"/>
                <a:gd name="T22" fmla="*/ 46 w 46"/>
                <a:gd name="T23" fmla="*/ 4 h 44"/>
                <a:gd name="T24" fmla="*/ 38 w 46"/>
                <a:gd name="T25" fmla="*/ 2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6" h="44">
                  <a:moveTo>
                    <a:pt x="38" y="2"/>
                  </a:moveTo>
                  <a:cubicBezTo>
                    <a:pt x="27" y="2"/>
                    <a:pt x="27" y="2"/>
                    <a:pt x="27" y="2"/>
                  </a:cubicBezTo>
                  <a:cubicBezTo>
                    <a:pt x="27" y="37"/>
                    <a:pt x="27" y="37"/>
                    <a:pt x="27" y="37"/>
                  </a:cubicBezTo>
                  <a:cubicBezTo>
                    <a:pt x="27" y="40"/>
                    <a:pt x="27" y="41"/>
                    <a:pt x="28" y="44"/>
                  </a:cubicBezTo>
                  <a:cubicBezTo>
                    <a:pt x="18" y="44"/>
                    <a:pt x="18" y="44"/>
                    <a:pt x="18" y="44"/>
                  </a:cubicBezTo>
                  <a:cubicBezTo>
                    <a:pt x="19" y="41"/>
                    <a:pt x="19" y="39"/>
                    <a:pt x="19" y="37"/>
                  </a:cubicBezTo>
                  <a:cubicBezTo>
                    <a:pt x="19" y="2"/>
                    <a:pt x="19" y="2"/>
                    <a:pt x="19" y="2"/>
                  </a:cubicBezTo>
                  <a:cubicBezTo>
                    <a:pt x="8" y="2"/>
                    <a:pt x="8" y="2"/>
                    <a:pt x="8" y="2"/>
                  </a:cubicBezTo>
                  <a:cubicBezTo>
                    <a:pt x="6" y="2"/>
                    <a:pt x="5" y="2"/>
                    <a:pt x="0" y="4"/>
                  </a:cubicBezTo>
                  <a:cubicBezTo>
                    <a:pt x="2" y="0"/>
                    <a:pt x="2" y="0"/>
                    <a:pt x="2" y="0"/>
                  </a:cubicBezTo>
                  <a:cubicBezTo>
                    <a:pt x="44" y="0"/>
                    <a:pt x="44" y="0"/>
                    <a:pt x="44" y="0"/>
                  </a:cubicBezTo>
                  <a:cubicBezTo>
                    <a:pt x="46" y="4"/>
                    <a:pt x="46" y="4"/>
                    <a:pt x="46" y="4"/>
                  </a:cubicBezTo>
                  <a:cubicBezTo>
                    <a:pt x="41" y="2"/>
                    <a:pt x="40" y="2"/>
                    <a:pt x="38" y="2"/>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sz="1800" dirty="0">
                <a:solidFill>
                  <a:prstClr val="black"/>
                </a:solidFill>
              </a:endParaRPr>
            </a:p>
          </p:txBody>
        </p:sp>
        <p:sp>
          <p:nvSpPr>
            <p:cNvPr id="42" name="Freeform 11"/>
            <p:cNvSpPr>
              <a:spLocks/>
            </p:cNvSpPr>
            <p:nvPr/>
          </p:nvSpPr>
          <p:spPr bwMode="auto">
            <a:xfrm>
              <a:off x="2450401" y="6264324"/>
              <a:ext cx="20730" cy="94639"/>
            </a:xfrm>
            <a:custGeom>
              <a:avLst/>
              <a:gdLst>
                <a:gd name="T0" fmla="*/ 0 w 10"/>
                <a:gd name="T1" fmla="*/ 44 h 44"/>
                <a:gd name="T2" fmla="*/ 1 w 10"/>
                <a:gd name="T3" fmla="*/ 37 h 44"/>
                <a:gd name="T4" fmla="*/ 1 w 10"/>
                <a:gd name="T5" fmla="*/ 6 h 44"/>
                <a:gd name="T6" fmla="*/ 0 w 10"/>
                <a:gd name="T7" fmla="*/ 0 h 44"/>
                <a:gd name="T8" fmla="*/ 10 w 10"/>
                <a:gd name="T9" fmla="*/ 0 h 44"/>
                <a:gd name="T10" fmla="*/ 9 w 10"/>
                <a:gd name="T11" fmla="*/ 6 h 44"/>
                <a:gd name="T12" fmla="*/ 9 w 10"/>
                <a:gd name="T13" fmla="*/ 37 h 44"/>
                <a:gd name="T14" fmla="*/ 10 w 10"/>
                <a:gd name="T15" fmla="*/ 44 h 44"/>
                <a:gd name="T16" fmla="*/ 0 w 10"/>
                <a:gd name="T17" fmla="*/ 44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0" h="44">
                  <a:moveTo>
                    <a:pt x="0" y="44"/>
                  </a:moveTo>
                  <a:cubicBezTo>
                    <a:pt x="1" y="41"/>
                    <a:pt x="1" y="39"/>
                    <a:pt x="1" y="37"/>
                  </a:cubicBezTo>
                  <a:cubicBezTo>
                    <a:pt x="1" y="6"/>
                    <a:pt x="1" y="6"/>
                    <a:pt x="1" y="6"/>
                  </a:cubicBezTo>
                  <a:cubicBezTo>
                    <a:pt x="1" y="4"/>
                    <a:pt x="1" y="3"/>
                    <a:pt x="0" y="0"/>
                  </a:cubicBezTo>
                  <a:cubicBezTo>
                    <a:pt x="10" y="0"/>
                    <a:pt x="10" y="0"/>
                    <a:pt x="10" y="0"/>
                  </a:cubicBezTo>
                  <a:cubicBezTo>
                    <a:pt x="9" y="3"/>
                    <a:pt x="9" y="4"/>
                    <a:pt x="9" y="6"/>
                  </a:cubicBezTo>
                  <a:cubicBezTo>
                    <a:pt x="9" y="37"/>
                    <a:pt x="9" y="37"/>
                    <a:pt x="9" y="37"/>
                  </a:cubicBezTo>
                  <a:cubicBezTo>
                    <a:pt x="9" y="39"/>
                    <a:pt x="9" y="41"/>
                    <a:pt x="10" y="44"/>
                  </a:cubicBez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sz="1800" dirty="0">
                <a:solidFill>
                  <a:prstClr val="black"/>
                </a:solidFill>
              </a:endParaRPr>
            </a:p>
          </p:txBody>
        </p:sp>
        <p:sp>
          <p:nvSpPr>
            <p:cNvPr id="43" name="Freeform 12"/>
            <p:cNvSpPr>
              <a:spLocks/>
            </p:cNvSpPr>
            <p:nvPr/>
          </p:nvSpPr>
          <p:spPr bwMode="auto">
            <a:xfrm>
              <a:off x="2514395" y="6261620"/>
              <a:ext cx="91034" cy="99146"/>
            </a:xfrm>
            <a:custGeom>
              <a:avLst/>
              <a:gdLst>
                <a:gd name="T0" fmla="*/ 43 w 43"/>
                <a:gd name="T1" fmla="*/ 5 h 46"/>
                <a:gd name="T2" fmla="*/ 43 w 43"/>
                <a:gd name="T3" fmla="*/ 46 h 46"/>
                <a:gd name="T4" fmla="*/ 41 w 43"/>
                <a:gd name="T5" fmla="*/ 46 h 46"/>
                <a:gd name="T6" fmla="*/ 4 w 43"/>
                <a:gd name="T7" fmla="*/ 11 h 46"/>
                <a:gd name="T8" fmla="*/ 4 w 43"/>
                <a:gd name="T9" fmla="*/ 40 h 46"/>
                <a:gd name="T10" fmla="*/ 5 w 43"/>
                <a:gd name="T11" fmla="*/ 45 h 46"/>
                <a:gd name="T12" fmla="*/ 0 w 43"/>
                <a:gd name="T13" fmla="*/ 45 h 46"/>
                <a:gd name="T14" fmla="*/ 1 w 43"/>
                <a:gd name="T15" fmla="*/ 40 h 46"/>
                <a:gd name="T16" fmla="*/ 1 w 43"/>
                <a:gd name="T17" fmla="*/ 0 h 46"/>
                <a:gd name="T18" fmla="*/ 2 w 43"/>
                <a:gd name="T19" fmla="*/ 0 h 46"/>
                <a:gd name="T20" fmla="*/ 40 w 43"/>
                <a:gd name="T21" fmla="*/ 35 h 46"/>
                <a:gd name="T22" fmla="*/ 40 w 43"/>
                <a:gd name="T23" fmla="*/ 5 h 46"/>
                <a:gd name="T24" fmla="*/ 39 w 43"/>
                <a:gd name="T25" fmla="*/ 1 h 46"/>
                <a:gd name="T26" fmla="*/ 43 w 43"/>
                <a:gd name="T27" fmla="*/ 1 h 46"/>
                <a:gd name="T28" fmla="*/ 43 w 43"/>
                <a:gd name="T29" fmla="*/ 5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3" h="46">
                  <a:moveTo>
                    <a:pt x="43" y="5"/>
                  </a:moveTo>
                  <a:cubicBezTo>
                    <a:pt x="43" y="46"/>
                    <a:pt x="43" y="46"/>
                    <a:pt x="43" y="46"/>
                  </a:cubicBezTo>
                  <a:cubicBezTo>
                    <a:pt x="41" y="46"/>
                    <a:pt x="41" y="46"/>
                    <a:pt x="41" y="46"/>
                  </a:cubicBezTo>
                  <a:cubicBezTo>
                    <a:pt x="4" y="11"/>
                    <a:pt x="4" y="11"/>
                    <a:pt x="4" y="11"/>
                  </a:cubicBezTo>
                  <a:cubicBezTo>
                    <a:pt x="4" y="40"/>
                    <a:pt x="4" y="40"/>
                    <a:pt x="4" y="40"/>
                  </a:cubicBezTo>
                  <a:cubicBezTo>
                    <a:pt x="4" y="43"/>
                    <a:pt x="4" y="44"/>
                    <a:pt x="5" y="45"/>
                  </a:cubicBezTo>
                  <a:cubicBezTo>
                    <a:pt x="0" y="45"/>
                    <a:pt x="0" y="45"/>
                    <a:pt x="0" y="45"/>
                  </a:cubicBezTo>
                  <a:cubicBezTo>
                    <a:pt x="0" y="44"/>
                    <a:pt x="1" y="43"/>
                    <a:pt x="1" y="40"/>
                  </a:cubicBezTo>
                  <a:cubicBezTo>
                    <a:pt x="1" y="0"/>
                    <a:pt x="1" y="0"/>
                    <a:pt x="1" y="0"/>
                  </a:cubicBezTo>
                  <a:cubicBezTo>
                    <a:pt x="2" y="0"/>
                    <a:pt x="2" y="0"/>
                    <a:pt x="2" y="0"/>
                  </a:cubicBezTo>
                  <a:cubicBezTo>
                    <a:pt x="40" y="35"/>
                    <a:pt x="40" y="35"/>
                    <a:pt x="40" y="35"/>
                  </a:cubicBezTo>
                  <a:cubicBezTo>
                    <a:pt x="40" y="5"/>
                    <a:pt x="40" y="5"/>
                    <a:pt x="40" y="5"/>
                  </a:cubicBezTo>
                  <a:cubicBezTo>
                    <a:pt x="40" y="3"/>
                    <a:pt x="39" y="1"/>
                    <a:pt x="39" y="1"/>
                  </a:cubicBezTo>
                  <a:cubicBezTo>
                    <a:pt x="43" y="1"/>
                    <a:pt x="43" y="1"/>
                    <a:pt x="43" y="1"/>
                  </a:cubicBezTo>
                  <a:cubicBezTo>
                    <a:pt x="43" y="1"/>
                    <a:pt x="43" y="3"/>
                    <a:pt x="43" y="5"/>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sz="1800" dirty="0">
                <a:solidFill>
                  <a:prstClr val="black"/>
                </a:solidFill>
              </a:endParaRPr>
            </a:p>
          </p:txBody>
        </p:sp>
        <p:sp>
          <p:nvSpPr>
            <p:cNvPr id="44" name="Freeform 13"/>
            <p:cNvSpPr>
              <a:spLocks/>
            </p:cNvSpPr>
            <p:nvPr/>
          </p:nvSpPr>
          <p:spPr bwMode="auto">
            <a:xfrm>
              <a:off x="721663" y="6036289"/>
              <a:ext cx="134297" cy="180265"/>
            </a:xfrm>
            <a:custGeom>
              <a:avLst/>
              <a:gdLst>
                <a:gd name="T0" fmla="*/ 59 w 63"/>
                <a:gd name="T1" fmla="*/ 84 h 84"/>
                <a:gd name="T2" fmla="*/ 0 w 63"/>
                <a:gd name="T3" fmla="*/ 84 h 84"/>
                <a:gd name="T4" fmla="*/ 3 w 63"/>
                <a:gd name="T5" fmla="*/ 70 h 84"/>
                <a:gd name="T6" fmla="*/ 3 w 63"/>
                <a:gd name="T7" fmla="*/ 13 h 84"/>
                <a:gd name="T8" fmla="*/ 0 w 63"/>
                <a:gd name="T9" fmla="*/ 0 h 84"/>
                <a:gd name="T10" fmla="*/ 56 w 63"/>
                <a:gd name="T11" fmla="*/ 0 h 84"/>
                <a:gd name="T12" fmla="*/ 61 w 63"/>
                <a:gd name="T13" fmla="*/ 8 h 84"/>
                <a:gd name="T14" fmla="*/ 44 w 63"/>
                <a:gd name="T15" fmla="*/ 5 h 84"/>
                <a:gd name="T16" fmla="*/ 18 w 63"/>
                <a:gd name="T17" fmla="*/ 5 h 84"/>
                <a:gd name="T18" fmla="*/ 18 w 63"/>
                <a:gd name="T19" fmla="*/ 38 h 84"/>
                <a:gd name="T20" fmla="*/ 54 w 63"/>
                <a:gd name="T21" fmla="*/ 38 h 84"/>
                <a:gd name="T22" fmla="*/ 52 w 63"/>
                <a:gd name="T23" fmla="*/ 43 h 84"/>
                <a:gd name="T24" fmla="*/ 18 w 63"/>
                <a:gd name="T25" fmla="*/ 43 h 84"/>
                <a:gd name="T26" fmla="*/ 18 w 63"/>
                <a:gd name="T27" fmla="*/ 79 h 84"/>
                <a:gd name="T28" fmla="*/ 46 w 63"/>
                <a:gd name="T29" fmla="*/ 79 h 84"/>
                <a:gd name="T30" fmla="*/ 63 w 63"/>
                <a:gd name="T31" fmla="*/ 76 h 84"/>
                <a:gd name="T32" fmla="*/ 59 w 63"/>
                <a:gd name="T33" fmla="*/ 84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3" h="84">
                  <a:moveTo>
                    <a:pt x="59" y="84"/>
                  </a:moveTo>
                  <a:cubicBezTo>
                    <a:pt x="0" y="84"/>
                    <a:pt x="0" y="84"/>
                    <a:pt x="0" y="84"/>
                  </a:cubicBezTo>
                  <a:cubicBezTo>
                    <a:pt x="3" y="78"/>
                    <a:pt x="3" y="77"/>
                    <a:pt x="3" y="70"/>
                  </a:cubicBezTo>
                  <a:cubicBezTo>
                    <a:pt x="3" y="13"/>
                    <a:pt x="3" y="13"/>
                    <a:pt x="3" y="13"/>
                  </a:cubicBezTo>
                  <a:cubicBezTo>
                    <a:pt x="3" y="9"/>
                    <a:pt x="3" y="5"/>
                    <a:pt x="0" y="0"/>
                  </a:cubicBezTo>
                  <a:cubicBezTo>
                    <a:pt x="56" y="0"/>
                    <a:pt x="56" y="0"/>
                    <a:pt x="56" y="0"/>
                  </a:cubicBezTo>
                  <a:cubicBezTo>
                    <a:pt x="61" y="8"/>
                    <a:pt x="61" y="8"/>
                    <a:pt x="61" y="8"/>
                  </a:cubicBezTo>
                  <a:cubicBezTo>
                    <a:pt x="50" y="4"/>
                    <a:pt x="48" y="5"/>
                    <a:pt x="44" y="5"/>
                  </a:cubicBezTo>
                  <a:cubicBezTo>
                    <a:pt x="18" y="5"/>
                    <a:pt x="18" y="5"/>
                    <a:pt x="18" y="5"/>
                  </a:cubicBezTo>
                  <a:cubicBezTo>
                    <a:pt x="18" y="38"/>
                    <a:pt x="18" y="38"/>
                    <a:pt x="18" y="38"/>
                  </a:cubicBezTo>
                  <a:cubicBezTo>
                    <a:pt x="54" y="38"/>
                    <a:pt x="54" y="38"/>
                    <a:pt x="54" y="38"/>
                  </a:cubicBezTo>
                  <a:cubicBezTo>
                    <a:pt x="52" y="43"/>
                    <a:pt x="52" y="43"/>
                    <a:pt x="52" y="43"/>
                  </a:cubicBezTo>
                  <a:cubicBezTo>
                    <a:pt x="18" y="43"/>
                    <a:pt x="18" y="43"/>
                    <a:pt x="18" y="43"/>
                  </a:cubicBezTo>
                  <a:cubicBezTo>
                    <a:pt x="18" y="79"/>
                    <a:pt x="18" y="79"/>
                    <a:pt x="18" y="79"/>
                  </a:cubicBezTo>
                  <a:cubicBezTo>
                    <a:pt x="46" y="79"/>
                    <a:pt x="46" y="79"/>
                    <a:pt x="46" y="79"/>
                  </a:cubicBezTo>
                  <a:cubicBezTo>
                    <a:pt x="50" y="79"/>
                    <a:pt x="52" y="79"/>
                    <a:pt x="63" y="76"/>
                  </a:cubicBezTo>
                  <a:lnTo>
                    <a:pt x="59" y="8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sz="1800" dirty="0">
                <a:solidFill>
                  <a:prstClr val="black"/>
                </a:solidFill>
              </a:endParaRPr>
            </a:p>
          </p:txBody>
        </p:sp>
        <p:sp>
          <p:nvSpPr>
            <p:cNvPr id="45" name="Freeform 14"/>
            <p:cNvSpPr>
              <a:spLocks/>
            </p:cNvSpPr>
            <p:nvPr/>
          </p:nvSpPr>
          <p:spPr bwMode="auto">
            <a:xfrm>
              <a:off x="917250" y="6036289"/>
              <a:ext cx="190179" cy="184771"/>
            </a:xfrm>
            <a:custGeom>
              <a:avLst/>
              <a:gdLst>
                <a:gd name="T0" fmla="*/ 87 w 89"/>
                <a:gd name="T1" fmla="*/ 8 h 86"/>
                <a:gd name="T2" fmla="*/ 87 w 89"/>
                <a:gd name="T3" fmla="*/ 51 h 86"/>
                <a:gd name="T4" fmla="*/ 46 w 89"/>
                <a:gd name="T5" fmla="*/ 86 h 86"/>
                <a:gd name="T6" fmla="*/ 2 w 89"/>
                <a:gd name="T7" fmla="*/ 51 h 86"/>
                <a:gd name="T8" fmla="*/ 2 w 89"/>
                <a:gd name="T9" fmla="*/ 13 h 86"/>
                <a:gd name="T10" fmla="*/ 0 w 89"/>
                <a:gd name="T11" fmla="*/ 0 h 86"/>
                <a:gd name="T12" fmla="*/ 20 w 89"/>
                <a:gd name="T13" fmla="*/ 0 h 86"/>
                <a:gd name="T14" fmla="*/ 18 w 89"/>
                <a:gd name="T15" fmla="*/ 13 h 86"/>
                <a:gd name="T16" fmla="*/ 18 w 89"/>
                <a:gd name="T17" fmla="*/ 51 h 86"/>
                <a:gd name="T18" fmla="*/ 49 w 89"/>
                <a:gd name="T19" fmla="*/ 79 h 86"/>
                <a:gd name="T20" fmla="*/ 81 w 89"/>
                <a:gd name="T21" fmla="*/ 51 h 86"/>
                <a:gd name="T22" fmla="*/ 81 w 89"/>
                <a:gd name="T23" fmla="*/ 8 h 86"/>
                <a:gd name="T24" fmla="*/ 80 w 89"/>
                <a:gd name="T25" fmla="*/ 0 h 86"/>
                <a:gd name="T26" fmla="*/ 89 w 89"/>
                <a:gd name="T27" fmla="*/ 0 h 86"/>
                <a:gd name="T28" fmla="*/ 87 w 89"/>
                <a:gd name="T29" fmla="*/ 8 h 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89" h="86">
                  <a:moveTo>
                    <a:pt x="87" y="8"/>
                  </a:moveTo>
                  <a:cubicBezTo>
                    <a:pt x="87" y="51"/>
                    <a:pt x="87" y="51"/>
                    <a:pt x="87" y="51"/>
                  </a:cubicBezTo>
                  <a:cubicBezTo>
                    <a:pt x="87" y="75"/>
                    <a:pt x="70" y="86"/>
                    <a:pt x="46" y="86"/>
                  </a:cubicBezTo>
                  <a:cubicBezTo>
                    <a:pt x="23" y="86"/>
                    <a:pt x="2" y="78"/>
                    <a:pt x="2" y="51"/>
                  </a:cubicBezTo>
                  <a:cubicBezTo>
                    <a:pt x="2" y="13"/>
                    <a:pt x="2" y="13"/>
                    <a:pt x="2" y="13"/>
                  </a:cubicBezTo>
                  <a:cubicBezTo>
                    <a:pt x="2" y="9"/>
                    <a:pt x="3" y="5"/>
                    <a:pt x="0" y="0"/>
                  </a:cubicBezTo>
                  <a:cubicBezTo>
                    <a:pt x="20" y="0"/>
                    <a:pt x="20" y="0"/>
                    <a:pt x="20" y="0"/>
                  </a:cubicBezTo>
                  <a:cubicBezTo>
                    <a:pt x="18" y="5"/>
                    <a:pt x="18" y="8"/>
                    <a:pt x="18" y="13"/>
                  </a:cubicBezTo>
                  <a:cubicBezTo>
                    <a:pt x="18" y="51"/>
                    <a:pt x="18" y="51"/>
                    <a:pt x="18" y="51"/>
                  </a:cubicBezTo>
                  <a:cubicBezTo>
                    <a:pt x="18" y="73"/>
                    <a:pt x="32" y="79"/>
                    <a:pt x="49" y="79"/>
                  </a:cubicBezTo>
                  <a:cubicBezTo>
                    <a:pt x="69" y="79"/>
                    <a:pt x="81" y="70"/>
                    <a:pt x="81" y="51"/>
                  </a:cubicBezTo>
                  <a:cubicBezTo>
                    <a:pt x="81" y="8"/>
                    <a:pt x="81" y="8"/>
                    <a:pt x="81" y="8"/>
                  </a:cubicBezTo>
                  <a:cubicBezTo>
                    <a:pt x="81" y="4"/>
                    <a:pt x="80" y="1"/>
                    <a:pt x="80" y="0"/>
                  </a:cubicBezTo>
                  <a:cubicBezTo>
                    <a:pt x="89" y="0"/>
                    <a:pt x="89" y="0"/>
                    <a:pt x="89" y="0"/>
                  </a:cubicBezTo>
                  <a:cubicBezTo>
                    <a:pt x="88" y="1"/>
                    <a:pt x="87" y="4"/>
                    <a:pt x="87" y="8"/>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sz="1800" dirty="0">
                <a:solidFill>
                  <a:prstClr val="black"/>
                </a:solidFill>
              </a:endParaRPr>
            </a:p>
          </p:txBody>
        </p:sp>
        <p:sp>
          <p:nvSpPr>
            <p:cNvPr id="46" name="Freeform 15"/>
            <p:cNvSpPr>
              <a:spLocks/>
            </p:cNvSpPr>
            <p:nvPr/>
          </p:nvSpPr>
          <p:spPr bwMode="auto">
            <a:xfrm>
              <a:off x="2373789" y="6036289"/>
              <a:ext cx="189278" cy="184771"/>
            </a:xfrm>
            <a:custGeom>
              <a:avLst/>
              <a:gdLst>
                <a:gd name="T0" fmla="*/ 88 w 89"/>
                <a:gd name="T1" fmla="*/ 8 h 86"/>
                <a:gd name="T2" fmla="*/ 88 w 89"/>
                <a:gd name="T3" fmla="*/ 51 h 86"/>
                <a:gd name="T4" fmla="*/ 47 w 89"/>
                <a:gd name="T5" fmla="*/ 86 h 86"/>
                <a:gd name="T6" fmla="*/ 3 w 89"/>
                <a:gd name="T7" fmla="*/ 51 h 86"/>
                <a:gd name="T8" fmla="*/ 3 w 89"/>
                <a:gd name="T9" fmla="*/ 13 h 86"/>
                <a:gd name="T10" fmla="*/ 0 w 89"/>
                <a:gd name="T11" fmla="*/ 0 h 86"/>
                <a:gd name="T12" fmla="*/ 21 w 89"/>
                <a:gd name="T13" fmla="*/ 0 h 86"/>
                <a:gd name="T14" fmla="*/ 19 w 89"/>
                <a:gd name="T15" fmla="*/ 13 h 86"/>
                <a:gd name="T16" fmla="*/ 19 w 89"/>
                <a:gd name="T17" fmla="*/ 51 h 86"/>
                <a:gd name="T18" fmla="*/ 50 w 89"/>
                <a:gd name="T19" fmla="*/ 79 h 86"/>
                <a:gd name="T20" fmla="*/ 82 w 89"/>
                <a:gd name="T21" fmla="*/ 51 h 86"/>
                <a:gd name="T22" fmla="*/ 82 w 89"/>
                <a:gd name="T23" fmla="*/ 8 h 86"/>
                <a:gd name="T24" fmla="*/ 81 w 89"/>
                <a:gd name="T25" fmla="*/ 0 h 86"/>
                <a:gd name="T26" fmla="*/ 89 w 89"/>
                <a:gd name="T27" fmla="*/ 0 h 86"/>
                <a:gd name="T28" fmla="*/ 88 w 89"/>
                <a:gd name="T29" fmla="*/ 8 h 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89" h="86">
                  <a:moveTo>
                    <a:pt x="88" y="8"/>
                  </a:moveTo>
                  <a:cubicBezTo>
                    <a:pt x="88" y="51"/>
                    <a:pt x="88" y="51"/>
                    <a:pt x="88" y="51"/>
                  </a:cubicBezTo>
                  <a:cubicBezTo>
                    <a:pt x="88" y="75"/>
                    <a:pt x="71" y="86"/>
                    <a:pt x="47" y="86"/>
                  </a:cubicBezTo>
                  <a:cubicBezTo>
                    <a:pt x="24" y="86"/>
                    <a:pt x="3" y="78"/>
                    <a:pt x="3" y="51"/>
                  </a:cubicBezTo>
                  <a:cubicBezTo>
                    <a:pt x="3" y="13"/>
                    <a:pt x="3" y="13"/>
                    <a:pt x="3" y="13"/>
                  </a:cubicBezTo>
                  <a:cubicBezTo>
                    <a:pt x="3" y="9"/>
                    <a:pt x="3" y="5"/>
                    <a:pt x="0" y="0"/>
                  </a:cubicBezTo>
                  <a:cubicBezTo>
                    <a:pt x="21" y="0"/>
                    <a:pt x="21" y="0"/>
                    <a:pt x="21" y="0"/>
                  </a:cubicBezTo>
                  <a:cubicBezTo>
                    <a:pt x="19" y="5"/>
                    <a:pt x="19" y="8"/>
                    <a:pt x="19" y="13"/>
                  </a:cubicBezTo>
                  <a:cubicBezTo>
                    <a:pt x="19" y="51"/>
                    <a:pt x="19" y="51"/>
                    <a:pt x="19" y="51"/>
                  </a:cubicBezTo>
                  <a:cubicBezTo>
                    <a:pt x="19" y="73"/>
                    <a:pt x="33" y="79"/>
                    <a:pt x="50" y="79"/>
                  </a:cubicBezTo>
                  <a:cubicBezTo>
                    <a:pt x="69" y="79"/>
                    <a:pt x="82" y="70"/>
                    <a:pt x="82" y="51"/>
                  </a:cubicBezTo>
                  <a:cubicBezTo>
                    <a:pt x="82" y="8"/>
                    <a:pt x="82" y="8"/>
                    <a:pt x="82" y="8"/>
                  </a:cubicBezTo>
                  <a:cubicBezTo>
                    <a:pt x="82" y="4"/>
                    <a:pt x="81" y="1"/>
                    <a:pt x="81" y="0"/>
                  </a:cubicBezTo>
                  <a:cubicBezTo>
                    <a:pt x="89" y="0"/>
                    <a:pt x="89" y="0"/>
                    <a:pt x="89" y="0"/>
                  </a:cubicBezTo>
                  <a:cubicBezTo>
                    <a:pt x="89" y="1"/>
                    <a:pt x="88" y="4"/>
                    <a:pt x="88" y="8"/>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sz="1800" dirty="0">
                <a:solidFill>
                  <a:prstClr val="black"/>
                </a:solidFill>
              </a:endParaRPr>
            </a:p>
          </p:txBody>
        </p:sp>
        <p:sp>
          <p:nvSpPr>
            <p:cNvPr id="47" name="Freeform 16"/>
            <p:cNvSpPr>
              <a:spLocks/>
            </p:cNvSpPr>
            <p:nvPr/>
          </p:nvSpPr>
          <p:spPr bwMode="auto">
            <a:xfrm>
              <a:off x="1175029" y="6029980"/>
              <a:ext cx="179363" cy="186574"/>
            </a:xfrm>
            <a:custGeom>
              <a:avLst/>
              <a:gdLst>
                <a:gd name="T0" fmla="*/ 18 w 84"/>
                <a:gd name="T1" fmla="*/ 7 h 87"/>
                <a:gd name="T2" fmla="*/ 18 w 84"/>
                <a:gd name="T3" fmla="*/ 73 h 87"/>
                <a:gd name="T4" fmla="*/ 21 w 84"/>
                <a:gd name="T5" fmla="*/ 87 h 87"/>
                <a:gd name="T6" fmla="*/ 0 w 84"/>
                <a:gd name="T7" fmla="*/ 87 h 87"/>
                <a:gd name="T8" fmla="*/ 3 w 84"/>
                <a:gd name="T9" fmla="*/ 73 h 87"/>
                <a:gd name="T10" fmla="*/ 3 w 84"/>
                <a:gd name="T11" fmla="*/ 16 h 87"/>
                <a:gd name="T12" fmla="*/ 0 w 84"/>
                <a:gd name="T13" fmla="*/ 3 h 87"/>
                <a:gd name="T14" fmla="*/ 17 w 84"/>
                <a:gd name="T15" fmla="*/ 3 h 87"/>
                <a:gd name="T16" fmla="*/ 21 w 84"/>
                <a:gd name="T17" fmla="*/ 3 h 87"/>
                <a:gd name="T18" fmla="*/ 67 w 84"/>
                <a:gd name="T19" fmla="*/ 27 h 87"/>
                <a:gd name="T20" fmla="*/ 40 w 84"/>
                <a:gd name="T21" fmla="*/ 51 h 87"/>
                <a:gd name="T22" fmla="*/ 84 w 84"/>
                <a:gd name="T23" fmla="*/ 87 h 87"/>
                <a:gd name="T24" fmla="*/ 60 w 84"/>
                <a:gd name="T25" fmla="*/ 87 h 87"/>
                <a:gd name="T26" fmla="*/ 24 w 84"/>
                <a:gd name="T27" fmla="*/ 49 h 87"/>
                <a:gd name="T28" fmla="*/ 24 w 84"/>
                <a:gd name="T29" fmla="*/ 47 h 87"/>
                <a:gd name="T30" fmla="*/ 30 w 84"/>
                <a:gd name="T31" fmla="*/ 47 h 87"/>
                <a:gd name="T32" fmla="*/ 51 w 84"/>
                <a:gd name="T33" fmla="*/ 27 h 87"/>
                <a:gd name="T34" fmla="*/ 24 w 84"/>
                <a:gd name="T35" fmla="*/ 7 h 87"/>
                <a:gd name="T36" fmla="*/ 18 w 84"/>
                <a:gd name="T37" fmla="*/ 7 h 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84" h="87">
                  <a:moveTo>
                    <a:pt x="18" y="7"/>
                  </a:moveTo>
                  <a:cubicBezTo>
                    <a:pt x="18" y="73"/>
                    <a:pt x="18" y="73"/>
                    <a:pt x="18" y="73"/>
                  </a:cubicBezTo>
                  <a:cubicBezTo>
                    <a:pt x="18" y="78"/>
                    <a:pt x="18" y="81"/>
                    <a:pt x="21" y="87"/>
                  </a:cubicBezTo>
                  <a:cubicBezTo>
                    <a:pt x="0" y="87"/>
                    <a:pt x="0" y="87"/>
                    <a:pt x="0" y="87"/>
                  </a:cubicBezTo>
                  <a:cubicBezTo>
                    <a:pt x="3" y="81"/>
                    <a:pt x="3" y="78"/>
                    <a:pt x="3" y="73"/>
                  </a:cubicBezTo>
                  <a:cubicBezTo>
                    <a:pt x="3" y="16"/>
                    <a:pt x="3" y="16"/>
                    <a:pt x="3" y="16"/>
                  </a:cubicBezTo>
                  <a:cubicBezTo>
                    <a:pt x="3" y="12"/>
                    <a:pt x="3" y="8"/>
                    <a:pt x="0" y="3"/>
                  </a:cubicBezTo>
                  <a:cubicBezTo>
                    <a:pt x="17" y="3"/>
                    <a:pt x="17" y="3"/>
                    <a:pt x="17" y="3"/>
                  </a:cubicBezTo>
                  <a:cubicBezTo>
                    <a:pt x="21" y="3"/>
                    <a:pt x="21" y="3"/>
                    <a:pt x="21" y="3"/>
                  </a:cubicBezTo>
                  <a:cubicBezTo>
                    <a:pt x="32" y="3"/>
                    <a:pt x="67" y="0"/>
                    <a:pt x="67" y="27"/>
                  </a:cubicBezTo>
                  <a:cubicBezTo>
                    <a:pt x="67" y="38"/>
                    <a:pt x="57" y="51"/>
                    <a:pt x="40" y="51"/>
                  </a:cubicBezTo>
                  <a:cubicBezTo>
                    <a:pt x="53" y="64"/>
                    <a:pt x="61" y="70"/>
                    <a:pt x="84" y="87"/>
                  </a:cubicBezTo>
                  <a:cubicBezTo>
                    <a:pt x="60" y="87"/>
                    <a:pt x="60" y="87"/>
                    <a:pt x="60" y="87"/>
                  </a:cubicBezTo>
                  <a:cubicBezTo>
                    <a:pt x="44" y="71"/>
                    <a:pt x="37" y="64"/>
                    <a:pt x="24" y="49"/>
                  </a:cubicBezTo>
                  <a:cubicBezTo>
                    <a:pt x="24" y="47"/>
                    <a:pt x="24" y="47"/>
                    <a:pt x="24" y="47"/>
                  </a:cubicBezTo>
                  <a:cubicBezTo>
                    <a:pt x="30" y="47"/>
                    <a:pt x="30" y="47"/>
                    <a:pt x="30" y="47"/>
                  </a:cubicBezTo>
                  <a:cubicBezTo>
                    <a:pt x="44" y="47"/>
                    <a:pt x="51" y="37"/>
                    <a:pt x="51" y="27"/>
                  </a:cubicBezTo>
                  <a:cubicBezTo>
                    <a:pt x="51" y="12"/>
                    <a:pt x="41" y="7"/>
                    <a:pt x="24" y="7"/>
                  </a:cubicBezTo>
                  <a:lnTo>
                    <a:pt x="18" y="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sz="1800" dirty="0">
                <a:solidFill>
                  <a:prstClr val="black"/>
                </a:solidFill>
              </a:endParaRPr>
            </a:p>
          </p:txBody>
        </p:sp>
        <p:sp>
          <p:nvSpPr>
            <p:cNvPr id="48" name="Freeform 17"/>
            <p:cNvSpPr>
              <a:spLocks/>
            </p:cNvSpPr>
            <p:nvPr/>
          </p:nvSpPr>
          <p:spPr bwMode="auto">
            <a:xfrm>
              <a:off x="1616677" y="6031783"/>
              <a:ext cx="240653" cy="186574"/>
            </a:xfrm>
            <a:custGeom>
              <a:avLst/>
              <a:gdLst>
                <a:gd name="T0" fmla="*/ 111 w 113"/>
                <a:gd name="T1" fmla="*/ 56 h 87"/>
                <a:gd name="T2" fmla="*/ 111 w 113"/>
                <a:gd name="T3" fmla="*/ 81 h 87"/>
                <a:gd name="T4" fmla="*/ 74 w 113"/>
                <a:gd name="T5" fmla="*/ 87 h 87"/>
                <a:gd name="T6" fmla="*/ 75 w 113"/>
                <a:gd name="T7" fmla="*/ 0 h 87"/>
                <a:gd name="T8" fmla="*/ 109 w 113"/>
                <a:gd name="T9" fmla="*/ 8 h 87"/>
                <a:gd name="T10" fmla="*/ 109 w 113"/>
                <a:gd name="T11" fmla="*/ 20 h 87"/>
                <a:gd name="T12" fmla="*/ 75 w 113"/>
                <a:gd name="T13" fmla="*/ 6 h 87"/>
                <a:gd name="T14" fmla="*/ 77 w 113"/>
                <a:gd name="T15" fmla="*/ 81 h 87"/>
                <a:gd name="T16" fmla="*/ 95 w 113"/>
                <a:gd name="T17" fmla="*/ 78 h 87"/>
                <a:gd name="T18" fmla="*/ 95 w 113"/>
                <a:gd name="T19" fmla="*/ 56 h 87"/>
                <a:gd name="T20" fmla="*/ 93 w 113"/>
                <a:gd name="T21" fmla="*/ 46 h 87"/>
                <a:gd name="T22" fmla="*/ 113 w 113"/>
                <a:gd name="T23" fmla="*/ 46 h 87"/>
                <a:gd name="T24" fmla="*/ 111 w 113"/>
                <a:gd name="T25" fmla="*/ 56 h 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13" h="87">
                  <a:moveTo>
                    <a:pt x="111" y="56"/>
                  </a:moveTo>
                  <a:cubicBezTo>
                    <a:pt x="111" y="81"/>
                    <a:pt x="111" y="81"/>
                    <a:pt x="111" y="81"/>
                  </a:cubicBezTo>
                  <a:cubicBezTo>
                    <a:pt x="101" y="85"/>
                    <a:pt x="87" y="87"/>
                    <a:pt x="74" y="87"/>
                  </a:cubicBezTo>
                  <a:cubicBezTo>
                    <a:pt x="0" y="87"/>
                    <a:pt x="4" y="1"/>
                    <a:pt x="75" y="0"/>
                  </a:cubicBezTo>
                  <a:cubicBezTo>
                    <a:pt x="86" y="0"/>
                    <a:pt x="98" y="3"/>
                    <a:pt x="109" y="8"/>
                  </a:cubicBezTo>
                  <a:cubicBezTo>
                    <a:pt x="109" y="20"/>
                    <a:pt x="109" y="20"/>
                    <a:pt x="109" y="20"/>
                  </a:cubicBezTo>
                  <a:cubicBezTo>
                    <a:pt x="105" y="16"/>
                    <a:pt x="92" y="6"/>
                    <a:pt x="75" y="6"/>
                  </a:cubicBezTo>
                  <a:cubicBezTo>
                    <a:pt x="22" y="6"/>
                    <a:pt x="26" y="81"/>
                    <a:pt x="77" y="81"/>
                  </a:cubicBezTo>
                  <a:cubicBezTo>
                    <a:pt x="84" y="81"/>
                    <a:pt x="89" y="81"/>
                    <a:pt x="95" y="78"/>
                  </a:cubicBezTo>
                  <a:cubicBezTo>
                    <a:pt x="95" y="56"/>
                    <a:pt x="95" y="56"/>
                    <a:pt x="95" y="56"/>
                  </a:cubicBezTo>
                  <a:cubicBezTo>
                    <a:pt x="95" y="52"/>
                    <a:pt x="93" y="48"/>
                    <a:pt x="93" y="46"/>
                  </a:cubicBezTo>
                  <a:cubicBezTo>
                    <a:pt x="113" y="46"/>
                    <a:pt x="113" y="46"/>
                    <a:pt x="113" y="46"/>
                  </a:cubicBezTo>
                  <a:cubicBezTo>
                    <a:pt x="113" y="48"/>
                    <a:pt x="111" y="52"/>
                    <a:pt x="111" y="56"/>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sz="1800" dirty="0">
                <a:solidFill>
                  <a:prstClr val="black"/>
                </a:solidFill>
              </a:endParaRPr>
            </a:p>
          </p:txBody>
        </p:sp>
        <p:sp>
          <p:nvSpPr>
            <p:cNvPr id="49" name="Freeform 18"/>
            <p:cNvSpPr>
              <a:spLocks/>
            </p:cNvSpPr>
            <p:nvPr/>
          </p:nvSpPr>
          <p:spPr bwMode="auto">
            <a:xfrm>
              <a:off x="2633370" y="6036289"/>
              <a:ext cx="143310" cy="180265"/>
            </a:xfrm>
            <a:custGeom>
              <a:avLst/>
              <a:gdLst>
                <a:gd name="T0" fmla="*/ 26 w 67"/>
                <a:gd name="T1" fmla="*/ 46 h 84"/>
                <a:gd name="T2" fmla="*/ 26 w 67"/>
                <a:gd name="T3" fmla="*/ 43 h 84"/>
                <a:gd name="T4" fmla="*/ 51 w 67"/>
                <a:gd name="T5" fmla="*/ 24 h 84"/>
                <a:gd name="T6" fmla="*/ 24 w 67"/>
                <a:gd name="T7" fmla="*/ 4 h 84"/>
                <a:gd name="T8" fmla="*/ 18 w 67"/>
                <a:gd name="T9" fmla="*/ 4 h 84"/>
                <a:gd name="T10" fmla="*/ 18 w 67"/>
                <a:gd name="T11" fmla="*/ 70 h 84"/>
                <a:gd name="T12" fmla="*/ 21 w 67"/>
                <a:gd name="T13" fmla="*/ 84 h 84"/>
                <a:gd name="T14" fmla="*/ 0 w 67"/>
                <a:gd name="T15" fmla="*/ 84 h 84"/>
                <a:gd name="T16" fmla="*/ 3 w 67"/>
                <a:gd name="T17" fmla="*/ 70 h 84"/>
                <a:gd name="T18" fmla="*/ 3 w 67"/>
                <a:gd name="T19" fmla="*/ 13 h 84"/>
                <a:gd name="T20" fmla="*/ 0 w 67"/>
                <a:gd name="T21" fmla="*/ 0 h 84"/>
                <a:gd name="T22" fmla="*/ 21 w 67"/>
                <a:gd name="T23" fmla="*/ 0 h 84"/>
                <a:gd name="T24" fmla="*/ 67 w 67"/>
                <a:gd name="T25" fmla="*/ 24 h 84"/>
                <a:gd name="T26" fmla="*/ 26 w 67"/>
                <a:gd name="T27" fmla="*/ 46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7" h="84">
                  <a:moveTo>
                    <a:pt x="26" y="46"/>
                  </a:moveTo>
                  <a:cubicBezTo>
                    <a:pt x="26" y="43"/>
                    <a:pt x="26" y="43"/>
                    <a:pt x="26" y="43"/>
                  </a:cubicBezTo>
                  <a:cubicBezTo>
                    <a:pt x="41" y="46"/>
                    <a:pt x="51" y="36"/>
                    <a:pt x="51" y="24"/>
                  </a:cubicBezTo>
                  <a:cubicBezTo>
                    <a:pt x="51" y="10"/>
                    <a:pt x="43" y="4"/>
                    <a:pt x="24" y="4"/>
                  </a:cubicBezTo>
                  <a:cubicBezTo>
                    <a:pt x="22" y="4"/>
                    <a:pt x="20" y="4"/>
                    <a:pt x="18" y="4"/>
                  </a:cubicBezTo>
                  <a:cubicBezTo>
                    <a:pt x="18" y="70"/>
                    <a:pt x="18" y="70"/>
                    <a:pt x="18" y="70"/>
                  </a:cubicBezTo>
                  <a:cubicBezTo>
                    <a:pt x="18" y="75"/>
                    <a:pt x="18" y="78"/>
                    <a:pt x="21" y="84"/>
                  </a:cubicBezTo>
                  <a:cubicBezTo>
                    <a:pt x="0" y="84"/>
                    <a:pt x="0" y="84"/>
                    <a:pt x="0" y="84"/>
                  </a:cubicBezTo>
                  <a:cubicBezTo>
                    <a:pt x="3" y="78"/>
                    <a:pt x="3" y="75"/>
                    <a:pt x="3" y="70"/>
                  </a:cubicBezTo>
                  <a:cubicBezTo>
                    <a:pt x="3" y="13"/>
                    <a:pt x="3" y="13"/>
                    <a:pt x="3" y="13"/>
                  </a:cubicBezTo>
                  <a:cubicBezTo>
                    <a:pt x="3" y="9"/>
                    <a:pt x="3" y="5"/>
                    <a:pt x="0" y="0"/>
                  </a:cubicBezTo>
                  <a:cubicBezTo>
                    <a:pt x="21" y="0"/>
                    <a:pt x="21" y="0"/>
                    <a:pt x="21" y="0"/>
                  </a:cubicBezTo>
                  <a:cubicBezTo>
                    <a:pt x="42" y="0"/>
                    <a:pt x="67" y="0"/>
                    <a:pt x="67" y="24"/>
                  </a:cubicBezTo>
                  <a:cubicBezTo>
                    <a:pt x="67" y="42"/>
                    <a:pt x="46" y="51"/>
                    <a:pt x="26" y="46"/>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sz="1800" dirty="0">
                <a:solidFill>
                  <a:prstClr val="black"/>
                </a:solidFill>
              </a:endParaRPr>
            </a:p>
          </p:txBody>
        </p:sp>
        <p:sp>
          <p:nvSpPr>
            <p:cNvPr id="51" name="Freeform 19"/>
            <p:cNvSpPr>
              <a:spLocks noEditPoints="1"/>
            </p:cNvSpPr>
            <p:nvPr/>
          </p:nvSpPr>
          <p:spPr bwMode="auto">
            <a:xfrm>
              <a:off x="1377826" y="6031783"/>
              <a:ext cx="234344" cy="186574"/>
            </a:xfrm>
            <a:custGeom>
              <a:avLst/>
              <a:gdLst>
                <a:gd name="T0" fmla="*/ 56 w 110"/>
                <a:gd name="T1" fmla="*/ 0 h 87"/>
                <a:gd name="T2" fmla="*/ 0 w 110"/>
                <a:gd name="T3" fmla="*/ 43 h 87"/>
                <a:gd name="T4" fmla="*/ 53 w 110"/>
                <a:gd name="T5" fmla="*/ 87 h 87"/>
                <a:gd name="T6" fmla="*/ 109 w 110"/>
                <a:gd name="T7" fmla="*/ 43 h 87"/>
                <a:gd name="T8" fmla="*/ 56 w 110"/>
                <a:gd name="T9" fmla="*/ 0 h 87"/>
                <a:gd name="T10" fmla="*/ 57 w 110"/>
                <a:gd name="T11" fmla="*/ 81 h 87"/>
                <a:gd name="T12" fmla="*/ 53 w 110"/>
                <a:gd name="T13" fmla="*/ 6 h 87"/>
                <a:gd name="T14" fmla="*/ 57 w 110"/>
                <a:gd name="T15" fmla="*/ 81 h 8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10" h="87">
                  <a:moveTo>
                    <a:pt x="56" y="0"/>
                  </a:moveTo>
                  <a:cubicBezTo>
                    <a:pt x="25" y="0"/>
                    <a:pt x="0" y="16"/>
                    <a:pt x="0" y="43"/>
                  </a:cubicBezTo>
                  <a:cubicBezTo>
                    <a:pt x="0" y="68"/>
                    <a:pt x="22" y="87"/>
                    <a:pt x="53" y="87"/>
                  </a:cubicBezTo>
                  <a:cubicBezTo>
                    <a:pt x="84" y="87"/>
                    <a:pt x="109" y="69"/>
                    <a:pt x="109" y="43"/>
                  </a:cubicBezTo>
                  <a:cubicBezTo>
                    <a:pt x="109" y="16"/>
                    <a:pt x="87" y="0"/>
                    <a:pt x="56" y="0"/>
                  </a:cubicBezTo>
                  <a:moveTo>
                    <a:pt x="57" y="81"/>
                  </a:moveTo>
                  <a:cubicBezTo>
                    <a:pt x="9" y="81"/>
                    <a:pt x="0" y="6"/>
                    <a:pt x="53" y="6"/>
                  </a:cubicBezTo>
                  <a:cubicBezTo>
                    <a:pt x="101" y="6"/>
                    <a:pt x="110" y="81"/>
                    <a:pt x="57" y="81"/>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sz="1800" dirty="0">
                <a:solidFill>
                  <a:prstClr val="black"/>
                </a:solidFill>
              </a:endParaRPr>
            </a:p>
          </p:txBody>
        </p:sp>
        <p:sp>
          <p:nvSpPr>
            <p:cNvPr id="53" name="Freeform 20"/>
            <p:cNvSpPr>
              <a:spLocks noEditPoints="1"/>
            </p:cNvSpPr>
            <p:nvPr/>
          </p:nvSpPr>
          <p:spPr bwMode="auto">
            <a:xfrm>
              <a:off x="2081760" y="6031783"/>
              <a:ext cx="234344" cy="186574"/>
            </a:xfrm>
            <a:custGeom>
              <a:avLst/>
              <a:gdLst>
                <a:gd name="T0" fmla="*/ 56 w 110"/>
                <a:gd name="T1" fmla="*/ 0 h 87"/>
                <a:gd name="T2" fmla="*/ 0 w 110"/>
                <a:gd name="T3" fmla="*/ 43 h 87"/>
                <a:gd name="T4" fmla="*/ 53 w 110"/>
                <a:gd name="T5" fmla="*/ 87 h 87"/>
                <a:gd name="T6" fmla="*/ 109 w 110"/>
                <a:gd name="T7" fmla="*/ 43 h 87"/>
                <a:gd name="T8" fmla="*/ 56 w 110"/>
                <a:gd name="T9" fmla="*/ 0 h 87"/>
                <a:gd name="T10" fmla="*/ 56 w 110"/>
                <a:gd name="T11" fmla="*/ 82 h 87"/>
                <a:gd name="T12" fmla="*/ 53 w 110"/>
                <a:gd name="T13" fmla="*/ 5 h 87"/>
                <a:gd name="T14" fmla="*/ 56 w 110"/>
                <a:gd name="T15" fmla="*/ 82 h 8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10" h="87">
                  <a:moveTo>
                    <a:pt x="56" y="0"/>
                  </a:moveTo>
                  <a:cubicBezTo>
                    <a:pt x="25" y="0"/>
                    <a:pt x="0" y="16"/>
                    <a:pt x="0" y="43"/>
                  </a:cubicBezTo>
                  <a:cubicBezTo>
                    <a:pt x="0" y="68"/>
                    <a:pt x="22" y="87"/>
                    <a:pt x="53" y="87"/>
                  </a:cubicBezTo>
                  <a:cubicBezTo>
                    <a:pt x="84" y="87"/>
                    <a:pt x="109" y="69"/>
                    <a:pt x="109" y="43"/>
                  </a:cubicBezTo>
                  <a:cubicBezTo>
                    <a:pt x="109" y="16"/>
                    <a:pt x="87" y="0"/>
                    <a:pt x="56" y="0"/>
                  </a:cubicBezTo>
                  <a:moveTo>
                    <a:pt x="56" y="82"/>
                  </a:moveTo>
                  <a:cubicBezTo>
                    <a:pt x="9" y="82"/>
                    <a:pt x="0" y="5"/>
                    <a:pt x="53" y="5"/>
                  </a:cubicBezTo>
                  <a:cubicBezTo>
                    <a:pt x="101" y="5"/>
                    <a:pt x="110" y="82"/>
                    <a:pt x="56" y="82"/>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sz="1800" dirty="0">
                <a:solidFill>
                  <a:prstClr val="black"/>
                </a:solidFill>
              </a:endParaRPr>
            </a:p>
          </p:txBody>
        </p:sp>
        <p:sp>
          <p:nvSpPr>
            <p:cNvPr id="56" name="Freeform 21"/>
            <p:cNvSpPr>
              <a:spLocks/>
            </p:cNvSpPr>
            <p:nvPr/>
          </p:nvSpPr>
          <p:spPr bwMode="auto">
            <a:xfrm>
              <a:off x="1906903" y="6029980"/>
              <a:ext cx="148718" cy="186574"/>
            </a:xfrm>
            <a:custGeom>
              <a:avLst/>
              <a:gdLst>
                <a:gd name="T0" fmla="*/ 0 w 70"/>
                <a:gd name="T1" fmla="*/ 3 h 87"/>
                <a:gd name="T2" fmla="*/ 7 w 70"/>
                <a:gd name="T3" fmla="*/ 3 h 87"/>
                <a:gd name="T4" fmla="*/ 54 w 70"/>
                <a:gd name="T5" fmla="*/ 27 h 87"/>
                <a:gd name="T6" fmla="*/ 26 w 70"/>
                <a:gd name="T7" fmla="*/ 51 h 87"/>
                <a:gd name="T8" fmla="*/ 70 w 70"/>
                <a:gd name="T9" fmla="*/ 87 h 87"/>
                <a:gd name="T10" fmla="*/ 47 w 70"/>
                <a:gd name="T11" fmla="*/ 87 h 87"/>
                <a:gd name="T12" fmla="*/ 10 w 70"/>
                <a:gd name="T13" fmla="*/ 49 h 87"/>
                <a:gd name="T14" fmla="*/ 10 w 70"/>
                <a:gd name="T15" fmla="*/ 47 h 87"/>
                <a:gd name="T16" fmla="*/ 17 w 70"/>
                <a:gd name="T17" fmla="*/ 47 h 87"/>
                <a:gd name="T18" fmla="*/ 38 w 70"/>
                <a:gd name="T19" fmla="*/ 27 h 87"/>
                <a:gd name="T20" fmla="*/ 11 w 70"/>
                <a:gd name="T21" fmla="*/ 7 h 87"/>
                <a:gd name="T22" fmla="*/ 0 w 70"/>
                <a:gd name="T23" fmla="*/ 7 h 87"/>
                <a:gd name="T24" fmla="*/ 0 w 70"/>
                <a:gd name="T25" fmla="*/ 3 h 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0" h="87">
                  <a:moveTo>
                    <a:pt x="0" y="3"/>
                  </a:moveTo>
                  <a:cubicBezTo>
                    <a:pt x="7" y="3"/>
                    <a:pt x="7" y="3"/>
                    <a:pt x="7" y="3"/>
                  </a:cubicBezTo>
                  <a:cubicBezTo>
                    <a:pt x="19" y="3"/>
                    <a:pt x="54" y="0"/>
                    <a:pt x="54" y="27"/>
                  </a:cubicBezTo>
                  <a:cubicBezTo>
                    <a:pt x="54" y="38"/>
                    <a:pt x="44" y="51"/>
                    <a:pt x="26" y="51"/>
                  </a:cubicBezTo>
                  <a:cubicBezTo>
                    <a:pt x="40" y="64"/>
                    <a:pt x="48" y="70"/>
                    <a:pt x="70" y="87"/>
                  </a:cubicBezTo>
                  <a:cubicBezTo>
                    <a:pt x="47" y="87"/>
                    <a:pt x="47" y="87"/>
                    <a:pt x="47" y="87"/>
                  </a:cubicBezTo>
                  <a:cubicBezTo>
                    <a:pt x="31" y="71"/>
                    <a:pt x="24" y="64"/>
                    <a:pt x="10" y="49"/>
                  </a:cubicBezTo>
                  <a:cubicBezTo>
                    <a:pt x="10" y="47"/>
                    <a:pt x="10" y="47"/>
                    <a:pt x="10" y="47"/>
                  </a:cubicBezTo>
                  <a:cubicBezTo>
                    <a:pt x="17" y="47"/>
                    <a:pt x="17" y="47"/>
                    <a:pt x="17" y="47"/>
                  </a:cubicBezTo>
                  <a:cubicBezTo>
                    <a:pt x="30" y="47"/>
                    <a:pt x="38" y="37"/>
                    <a:pt x="38" y="27"/>
                  </a:cubicBezTo>
                  <a:cubicBezTo>
                    <a:pt x="38" y="12"/>
                    <a:pt x="28" y="7"/>
                    <a:pt x="11" y="7"/>
                  </a:cubicBezTo>
                  <a:cubicBezTo>
                    <a:pt x="0" y="7"/>
                    <a:pt x="0" y="7"/>
                    <a:pt x="0" y="7"/>
                  </a:cubicBezTo>
                  <a:lnTo>
                    <a:pt x="0"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sz="1800" dirty="0">
                <a:solidFill>
                  <a:prstClr val="black"/>
                </a:solidFill>
              </a:endParaRPr>
            </a:p>
          </p:txBody>
        </p:sp>
        <p:sp>
          <p:nvSpPr>
            <p:cNvPr id="57" name="Freeform 22"/>
            <p:cNvSpPr>
              <a:spLocks/>
            </p:cNvSpPr>
            <p:nvPr/>
          </p:nvSpPr>
          <p:spPr bwMode="auto">
            <a:xfrm>
              <a:off x="2611738" y="6264324"/>
              <a:ext cx="124383" cy="94639"/>
            </a:xfrm>
            <a:custGeom>
              <a:avLst/>
              <a:gdLst>
                <a:gd name="T0" fmla="*/ 56 w 58"/>
                <a:gd name="T1" fmla="*/ 28 h 44"/>
                <a:gd name="T2" fmla="*/ 56 w 58"/>
                <a:gd name="T3" fmla="*/ 41 h 44"/>
                <a:gd name="T4" fmla="*/ 37 w 58"/>
                <a:gd name="T5" fmla="*/ 44 h 44"/>
                <a:gd name="T6" fmla="*/ 38 w 58"/>
                <a:gd name="T7" fmla="*/ 0 h 44"/>
                <a:gd name="T8" fmla="*/ 55 w 58"/>
                <a:gd name="T9" fmla="*/ 4 h 44"/>
                <a:gd name="T10" fmla="*/ 55 w 58"/>
                <a:gd name="T11" fmla="*/ 10 h 44"/>
                <a:gd name="T12" fmla="*/ 38 w 58"/>
                <a:gd name="T13" fmla="*/ 3 h 44"/>
                <a:gd name="T14" fmla="*/ 39 w 58"/>
                <a:gd name="T15" fmla="*/ 41 h 44"/>
                <a:gd name="T16" fmla="*/ 48 w 58"/>
                <a:gd name="T17" fmla="*/ 40 h 44"/>
                <a:gd name="T18" fmla="*/ 48 w 58"/>
                <a:gd name="T19" fmla="*/ 28 h 44"/>
                <a:gd name="T20" fmla="*/ 47 w 58"/>
                <a:gd name="T21" fmla="*/ 23 h 44"/>
                <a:gd name="T22" fmla="*/ 58 w 58"/>
                <a:gd name="T23" fmla="*/ 23 h 44"/>
                <a:gd name="T24" fmla="*/ 56 w 58"/>
                <a:gd name="T25" fmla="*/ 28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8" h="44">
                  <a:moveTo>
                    <a:pt x="56" y="28"/>
                  </a:moveTo>
                  <a:cubicBezTo>
                    <a:pt x="56" y="41"/>
                    <a:pt x="56" y="41"/>
                    <a:pt x="56" y="41"/>
                  </a:cubicBezTo>
                  <a:cubicBezTo>
                    <a:pt x="51" y="43"/>
                    <a:pt x="44" y="44"/>
                    <a:pt x="37" y="44"/>
                  </a:cubicBezTo>
                  <a:cubicBezTo>
                    <a:pt x="0" y="44"/>
                    <a:pt x="2" y="0"/>
                    <a:pt x="38" y="0"/>
                  </a:cubicBezTo>
                  <a:cubicBezTo>
                    <a:pt x="44" y="0"/>
                    <a:pt x="50" y="1"/>
                    <a:pt x="55" y="4"/>
                  </a:cubicBezTo>
                  <a:cubicBezTo>
                    <a:pt x="55" y="10"/>
                    <a:pt x="55" y="10"/>
                    <a:pt x="55" y="10"/>
                  </a:cubicBezTo>
                  <a:cubicBezTo>
                    <a:pt x="53" y="8"/>
                    <a:pt x="47" y="3"/>
                    <a:pt x="38" y="3"/>
                  </a:cubicBezTo>
                  <a:cubicBezTo>
                    <a:pt x="11" y="3"/>
                    <a:pt x="13" y="41"/>
                    <a:pt x="39" y="41"/>
                  </a:cubicBezTo>
                  <a:cubicBezTo>
                    <a:pt x="43" y="41"/>
                    <a:pt x="45" y="41"/>
                    <a:pt x="48" y="40"/>
                  </a:cubicBezTo>
                  <a:cubicBezTo>
                    <a:pt x="48" y="28"/>
                    <a:pt x="48" y="28"/>
                    <a:pt x="48" y="28"/>
                  </a:cubicBezTo>
                  <a:cubicBezTo>
                    <a:pt x="48" y="26"/>
                    <a:pt x="48" y="24"/>
                    <a:pt x="47" y="23"/>
                  </a:cubicBezTo>
                  <a:cubicBezTo>
                    <a:pt x="58" y="23"/>
                    <a:pt x="58" y="23"/>
                    <a:pt x="58" y="23"/>
                  </a:cubicBezTo>
                  <a:cubicBezTo>
                    <a:pt x="57" y="24"/>
                    <a:pt x="56" y="26"/>
                    <a:pt x="56" y="28"/>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sz="1800" dirty="0">
                <a:solidFill>
                  <a:prstClr val="black"/>
                </a:solidFill>
              </a:endParaRPr>
            </a:p>
          </p:txBody>
        </p:sp>
        <p:sp>
          <p:nvSpPr>
            <p:cNvPr id="58" name="Freeform 23"/>
            <p:cNvSpPr>
              <a:spLocks noEditPoints="1"/>
            </p:cNvSpPr>
            <p:nvPr/>
          </p:nvSpPr>
          <p:spPr bwMode="auto">
            <a:xfrm>
              <a:off x="1757284" y="6264324"/>
              <a:ext cx="119876" cy="94639"/>
            </a:xfrm>
            <a:custGeom>
              <a:avLst/>
              <a:gdLst>
                <a:gd name="T0" fmla="*/ 29 w 56"/>
                <a:gd name="T1" fmla="*/ 0 h 44"/>
                <a:gd name="T2" fmla="*/ 0 w 56"/>
                <a:gd name="T3" fmla="*/ 22 h 44"/>
                <a:gd name="T4" fmla="*/ 27 w 56"/>
                <a:gd name="T5" fmla="*/ 44 h 44"/>
                <a:gd name="T6" fmla="*/ 56 w 56"/>
                <a:gd name="T7" fmla="*/ 22 h 44"/>
                <a:gd name="T8" fmla="*/ 29 w 56"/>
                <a:gd name="T9" fmla="*/ 0 h 44"/>
                <a:gd name="T10" fmla="*/ 29 w 56"/>
                <a:gd name="T11" fmla="*/ 42 h 44"/>
                <a:gd name="T12" fmla="*/ 27 w 56"/>
                <a:gd name="T13" fmla="*/ 2 h 44"/>
                <a:gd name="T14" fmla="*/ 29 w 56"/>
                <a:gd name="T15" fmla="*/ 42 h 4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6" h="44">
                  <a:moveTo>
                    <a:pt x="29" y="0"/>
                  </a:moveTo>
                  <a:cubicBezTo>
                    <a:pt x="13" y="0"/>
                    <a:pt x="0" y="8"/>
                    <a:pt x="0" y="22"/>
                  </a:cubicBezTo>
                  <a:cubicBezTo>
                    <a:pt x="0" y="35"/>
                    <a:pt x="12" y="44"/>
                    <a:pt x="27" y="44"/>
                  </a:cubicBezTo>
                  <a:cubicBezTo>
                    <a:pt x="43" y="44"/>
                    <a:pt x="56" y="35"/>
                    <a:pt x="56" y="22"/>
                  </a:cubicBezTo>
                  <a:cubicBezTo>
                    <a:pt x="56" y="8"/>
                    <a:pt x="45" y="0"/>
                    <a:pt x="29" y="0"/>
                  </a:cubicBezTo>
                  <a:moveTo>
                    <a:pt x="29" y="42"/>
                  </a:moveTo>
                  <a:cubicBezTo>
                    <a:pt x="5" y="42"/>
                    <a:pt x="0" y="2"/>
                    <a:pt x="27" y="2"/>
                  </a:cubicBezTo>
                  <a:cubicBezTo>
                    <a:pt x="52" y="2"/>
                    <a:pt x="56" y="42"/>
                    <a:pt x="29" y="42"/>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sz="1800" dirty="0">
                <a:solidFill>
                  <a:prstClr val="black"/>
                </a:solidFill>
              </a:endParaRPr>
            </a:p>
          </p:txBody>
        </p:sp>
        <p:sp>
          <p:nvSpPr>
            <p:cNvPr id="59" name="Freeform 24"/>
            <p:cNvSpPr>
              <a:spLocks/>
            </p:cNvSpPr>
            <p:nvPr/>
          </p:nvSpPr>
          <p:spPr bwMode="auto">
            <a:xfrm>
              <a:off x="2134938" y="6264324"/>
              <a:ext cx="95540" cy="94639"/>
            </a:xfrm>
            <a:custGeom>
              <a:avLst/>
              <a:gdLst>
                <a:gd name="T0" fmla="*/ 44 w 45"/>
                <a:gd name="T1" fmla="*/ 4 h 44"/>
                <a:gd name="T2" fmla="*/ 44 w 45"/>
                <a:gd name="T3" fmla="*/ 27 h 44"/>
                <a:gd name="T4" fmla="*/ 23 w 45"/>
                <a:gd name="T5" fmla="*/ 44 h 44"/>
                <a:gd name="T6" fmla="*/ 1 w 45"/>
                <a:gd name="T7" fmla="*/ 27 h 44"/>
                <a:gd name="T8" fmla="*/ 1 w 45"/>
                <a:gd name="T9" fmla="*/ 6 h 44"/>
                <a:gd name="T10" fmla="*/ 0 w 45"/>
                <a:gd name="T11" fmla="*/ 0 h 44"/>
                <a:gd name="T12" fmla="*/ 10 w 45"/>
                <a:gd name="T13" fmla="*/ 0 h 44"/>
                <a:gd name="T14" fmla="*/ 9 w 45"/>
                <a:gd name="T15" fmla="*/ 6 h 44"/>
                <a:gd name="T16" fmla="*/ 9 w 45"/>
                <a:gd name="T17" fmla="*/ 27 h 44"/>
                <a:gd name="T18" fmla="*/ 25 w 45"/>
                <a:gd name="T19" fmla="*/ 41 h 44"/>
                <a:gd name="T20" fmla="*/ 41 w 45"/>
                <a:gd name="T21" fmla="*/ 27 h 44"/>
                <a:gd name="T22" fmla="*/ 41 w 45"/>
                <a:gd name="T23" fmla="*/ 4 h 44"/>
                <a:gd name="T24" fmla="*/ 41 w 45"/>
                <a:gd name="T25" fmla="*/ 0 h 44"/>
                <a:gd name="T26" fmla="*/ 45 w 45"/>
                <a:gd name="T27" fmla="*/ 0 h 44"/>
                <a:gd name="T28" fmla="*/ 44 w 45"/>
                <a:gd name="T29" fmla="*/ 4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5" h="44">
                  <a:moveTo>
                    <a:pt x="44" y="4"/>
                  </a:moveTo>
                  <a:cubicBezTo>
                    <a:pt x="44" y="27"/>
                    <a:pt x="44" y="27"/>
                    <a:pt x="44" y="27"/>
                  </a:cubicBezTo>
                  <a:cubicBezTo>
                    <a:pt x="44" y="39"/>
                    <a:pt x="35" y="44"/>
                    <a:pt x="23" y="44"/>
                  </a:cubicBezTo>
                  <a:cubicBezTo>
                    <a:pt x="12" y="44"/>
                    <a:pt x="1" y="40"/>
                    <a:pt x="1" y="27"/>
                  </a:cubicBezTo>
                  <a:cubicBezTo>
                    <a:pt x="1" y="6"/>
                    <a:pt x="1" y="6"/>
                    <a:pt x="1" y="6"/>
                  </a:cubicBezTo>
                  <a:cubicBezTo>
                    <a:pt x="1" y="4"/>
                    <a:pt x="1" y="3"/>
                    <a:pt x="0" y="0"/>
                  </a:cubicBezTo>
                  <a:cubicBezTo>
                    <a:pt x="10" y="0"/>
                    <a:pt x="10" y="0"/>
                    <a:pt x="10" y="0"/>
                  </a:cubicBezTo>
                  <a:cubicBezTo>
                    <a:pt x="9" y="2"/>
                    <a:pt x="9" y="4"/>
                    <a:pt x="9" y="6"/>
                  </a:cubicBezTo>
                  <a:cubicBezTo>
                    <a:pt x="9" y="27"/>
                    <a:pt x="9" y="27"/>
                    <a:pt x="9" y="27"/>
                  </a:cubicBezTo>
                  <a:cubicBezTo>
                    <a:pt x="9" y="38"/>
                    <a:pt x="16" y="41"/>
                    <a:pt x="25" y="41"/>
                  </a:cubicBezTo>
                  <a:cubicBezTo>
                    <a:pt x="35" y="41"/>
                    <a:pt x="41" y="37"/>
                    <a:pt x="41" y="27"/>
                  </a:cubicBezTo>
                  <a:cubicBezTo>
                    <a:pt x="41" y="4"/>
                    <a:pt x="41" y="4"/>
                    <a:pt x="41" y="4"/>
                  </a:cubicBezTo>
                  <a:cubicBezTo>
                    <a:pt x="41" y="2"/>
                    <a:pt x="41" y="0"/>
                    <a:pt x="41" y="0"/>
                  </a:cubicBezTo>
                  <a:cubicBezTo>
                    <a:pt x="45" y="0"/>
                    <a:pt x="45" y="0"/>
                    <a:pt x="45" y="0"/>
                  </a:cubicBezTo>
                  <a:cubicBezTo>
                    <a:pt x="45" y="0"/>
                    <a:pt x="44" y="2"/>
                    <a:pt x="44" y="4"/>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sz="1800" dirty="0">
                <a:solidFill>
                  <a:prstClr val="black"/>
                </a:solidFill>
              </a:endParaRPr>
            </a:p>
          </p:txBody>
        </p:sp>
      </p:grpSp>
      <p:pic>
        <p:nvPicPr>
          <p:cNvPr id="36" name="Image 1" descr="L'art de la mobilisation.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694321" y="6173521"/>
            <a:ext cx="3105803" cy="141266"/>
          </a:xfrm>
          <a:prstGeom prst="rect">
            <a:avLst/>
          </a:prstGeom>
          <a:solidFill>
            <a:schemeClr val="bg1"/>
          </a:solidFill>
        </p:spPr>
      </p:pic>
      <p:sp>
        <p:nvSpPr>
          <p:cNvPr id="60" name="TextBox 59"/>
          <p:cNvSpPr txBox="1"/>
          <p:nvPr userDrawn="1"/>
        </p:nvSpPr>
        <p:spPr>
          <a:xfrm>
            <a:off x="5693933" y="6520365"/>
            <a:ext cx="6074084" cy="276999"/>
          </a:xfrm>
          <a:prstGeom prst="rect">
            <a:avLst/>
          </a:prstGeom>
          <a:noFill/>
        </p:spPr>
        <p:txBody>
          <a:bodyPr wrap="square" lIns="0" r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600" b="0" i="1" u="none" strike="noStrike" kern="1200" cap="none" spc="0" normalizeH="0" baseline="0" noProof="0" dirty="0">
                <a:ln>
                  <a:noFill/>
                </a:ln>
                <a:solidFill>
                  <a:schemeClr val="tx1">
                    <a:lumMod val="20000"/>
                    <a:lumOff val="80000"/>
                  </a:schemeClr>
                </a:solidFill>
                <a:effectLst/>
                <a:uLnTx/>
                <a:uFillTx/>
                <a:latin typeface="Arial" panose="020B0604020202020204" pitchFamily="34" charset="0"/>
                <a:ea typeface="+mn-ea"/>
                <a:cs typeface="Arial" panose="020B0604020202020204" pitchFamily="34" charset="0"/>
              </a:rPr>
              <a:t>Les informations du présent document sont exclusivement adressées au(x) destinataire(s). Elles peuvent contenir des informations confidentielles, protégées par un secret professionnel et restent la propriété exclusive d’EUROGROUP CONSULTING. Reproduction interdite.</a:t>
            </a:r>
          </a:p>
        </p:txBody>
      </p:sp>
    </p:spTree>
    <p:extLst>
      <p:ext uri="{BB962C8B-B14F-4D97-AF65-F5344CB8AC3E}">
        <p14:creationId xmlns:p14="http://schemas.microsoft.com/office/powerpoint/2010/main" val="19543364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decel="100000" fill="hold" grpId="0" nodeType="afterEffect">
                                  <p:stCondLst>
                                    <p:cond delay="0"/>
                                  </p:stCondLst>
                                  <p:childTnLst>
                                    <p:set>
                                      <p:cBhvr>
                                        <p:cTn id="6" dur="1" fill="hold">
                                          <p:stCondLst>
                                            <p:cond delay="0"/>
                                          </p:stCondLst>
                                        </p:cTn>
                                        <p:tgtEl>
                                          <p:spTgt spid="94">
                                            <p:txEl>
                                              <p:pRg st="0" end="0"/>
                                            </p:txEl>
                                          </p:spTgt>
                                        </p:tgtEl>
                                        <p:attrNameLst>
                                          <p:attrName>style.visibility</p:attrName>
                                        </p:attrNameLst>
                                      </p:cBhvr>
                                      <p:to>
                                        <p:strVal val="visible"/>
                                      </p:to>
                                    </p:set>
                                    <p:anim calcmode="lin" valueType="num">
                                      <p:cBhvr additive="base">
                                        <p:cTn id="7" dur="750" fill="hold"/>
                                        <p:tgtEl>
                                          <p:spTgt spid="94">
                                            <p:txEl>
                                              <p:pRg st="0" end="0"/>
                                            </p:txEl>
                                          </p:spTgt>
                                        </p:tgtEl>
                                        <p:attrNameLst>
                                          <p:attrName>ppt_x</p:attrName>
                                        </p:attrNameLst>
                                      </p:cBhvr>
                                      <p:tavLst>
                                        <p:tav tm="0">
                                          <p:val>
                                            <p:strVal val="0-#ppt_w/2"/>
                                          </p:val>
                                        </p:tav>
                                        <p:tav tm="100000">
                                          <p:val>
                                            <p:strVal val="#ppt_x"/>
                                          </p:val>
                                        </p:tav>
                                      </p:tavLst>
                                    </p:anim>
                                    <p:anim calcmode="lin" valueType="num">
                                      <p:cBhvr additive="base">
                                        <p:cTn id="8" dur="750" fill="hold"/>
                                        <p:tgtEl>
                                          <p:spTgt spid="94">
                                            <p:txEl>
                                              <p:pRg st="0" end="0"/>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4" grpId="0" build="p">
        <p:tmplLst>
          <p:tmpl lvl="1">
            <p:tnLst>
              <p:par>
                <p:cTn presetID="2" presetClass="entr" presetSubtype="8" decel="100000" fill="hold" nodeType="afterEffect">
                  <p:stCondLst>
                    <p:cond delay="0"/>
                  </p:stCondLst>
                  <p:childTnLst>
                    <p:set>
                      <p:cBhvr>
                        <p:cTn dur="1" fill="hold">
                          <p:stCondLst>
                            <p:cond delay="0"/>
                          </p:stCondLst>
                        </p:cTn>
                        <p:tgtEl>
                          <p:spTgt spid="94"/>
                        </p:tgtEl>
                        <p:attrNameLst>
                          <p:attrName>style.visibility</p:attrName>
                        </p:attrNameLst>
                      </p:cBhvr>
                      <p:to>
                        <p:strVal val="visible"/>
                      </p:to>
                    </p:set>
                    <p:anim calcmode="lin" valueType="num">
                      <p:cBhvr additive="base">
                        <p:cTn dur="750" fill="hold"/>
                        <p:tgtEl>
                          <p:spTgt spid="94"/>
                        </p:tgtEl>
                        <p:attrNameLst>
                          <p:attrName>ppt_x</p:attrName>
                        </p:attrNameLst>
                      </p:cBhvr>
                      <p:tavLst>
                        <p:tav tm="0">
                          <p:val>
                            <p:strVal val="0-#ppt_w/2"/>
                          </p:val>
                        </p:tav>
                        <p:tav tm="100000">
                          <p:val>
                            <p:strVal val="#ppt_x"/>
                          </p:val>
                        </p:tav>
                      </p:tavLst>
                    </p:anim>
                    <p:anim calcmode="lin" valueType="num">
                      <p:cBhvr additive="base">
                        <p:cTn dur="750" fill="hold"/>
                        <p:tgtEl>
                          <p:spTgt spid="94"/>
                        </p:tgtEl>
                        <p:attrNameLst>
                          <p:attrName>ppt_y</p:attrName>
                        </p:attrNameLst>
                      </p:cBhvr>
                      <p:tavLst>
                        <p:tav tm="0">
                          <p:val>
                            <p:strVal val="#ppt_y"/>
                          </p:val>
                        </p:tav>
                        <p:tav tm="100000">
                          <p:val>
                            <p:strVal val="#ppt_y"/>
                          </p:val>
                        </p:tav>
                      </p:tavLst>
                    </p:anim>
                  </p:childTnLst>
                </p:cTn>
              </p:par>
            </p:tnLst>
          </p:tmpl>
        </p:tmplLst>
      </p:bldP>
    </p:bldLst>
  </p:timing>
  <p:extLst>
    <p:ext uri="{DCECCB84-F9BA-43D5-87BE-67443E8EF086}">
      <p15:sldGuideLst xmlns:p15="http://schemas.microsoft.com/office/powerpoint/2012/main"/>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over 2">
    <p:spTree>
      <p:nvGrpSpPr>
        <p:cNvPr id="1" name=""/>
        <p:cNvGrpSpPr/>
        <p:nvPr/>
      </p:nvGrpSpPr>
      <p:grpSpPr>
        <a:xfrm>
          <a:off x="0" y="0"/>
          <a:ext cx="0" cy="0"/>
          <a:chOff x="0" y="0"/>
          <a:chExt cx="0" cy="0"/>
        </a:xfrm>
      </p:grpSpPr>
      <p:pic>
        <p:nvPicPr>
          <p:cNvPr id="3" name="Picture 2"/>
          <p:cNvPicPr>
            <a:picLocks noChangeAspect="1"/>
          </p:cNvPicPr>
          <p:nvPr userDrawn="1"/>
        </p:nvPicPr>
        <p:blipFill rotWithShape="1">
          <a:blip r:embed="rId2" cstate="print">
            <a:extLst>
              <a:ext uri="{28A0092B-C50C-407E-A947-70E740481C1C}">
                <a14:useLocalDpi xmlns:a14="http://schemas.microsoft.com/office/drawing/2010/main" val="0"/>
              </a:ext>
            </a:extLst>
          </a:blip>
          <a:srcRect l="3981"/>
          <a:stretch/>
        </p:blipFill>
        <p:spPr>
          <a:xfrm>
            <a:off x="-10720" y="1"/>
            <a:ext cx="5429924" cy="6872947"/>
          </a:xfrm>
          <a:prstGeom prst="rect">
            <a:avLst/>
          </a:prstGeom>
        </p:spPr>
      </p:pic>
      <p:sp>
        <p:nvSpPr>
          <p:cNvPr id="94" name="Text Placeholder 2"/>
          <p:cNvSpPr>
            <a:spLocks noGrp="1"/>
          </p:cNvSpPr>
          <p:nvPr>
            <p:ph type="body" sz="quarter" idx="10" hasCustomPrompt="1"/>
          </p:nvPr>
        </p:nvSpPr>
        <p:spPr>
          <a:xfrm>
            <a:off x="5693935" y="409883"/>
            <a:ext cx="6074082" cy="978729"/>
          </a:xfrm>
          <a:prstGeom prst="rect">
            <a:avLst/>
          </a:prstGeom>
        </p:spPr>
        <p:txBody>
          <a:bodyPr wrap="square" anchor="b" anchorCtr="0">
            <a:spAutoFit/>
          </a:bodyPr>
          <a:lstStyle>
            <a:lvl1pPr marL="0" indent="0">
              <a:lnSpc>
                <a:spcPct val="90000"/>
              </a:lnSpc>
              <a:buNone/>
              <a:defRPr sz="3200" b="1" spc="-50" baseline="0">
                <a:solidFill>
                  <a:schemeClr val="tx1"/>
                </a:solidFill>
                <a:latin typeface="Arial" pitchFamily="34" charset="0"/>
                <a:cs typeface="Arial" pitchFamily="34" charset="0"/>
              </a:defRPr>
            </a:lvl1pPr>
          </a:lstStyle>
          <a:p>
            <a:pPr lvl="0"/>
            <a:r>
              <a:rPr lang="en-US" dirty="0" err="1"/>
              <a:t>Titre</a:t>
            </a:r>
            <a:r>
              <a:rPr lang="en-US" dirty="0"/>
              <a:t> de la </a:t>
            </a:r>
            <a:br>
              <a:rPr lang="en-US" dirty="0"/>
            </a:br>
            <a:r>
              <a:rPr lang="en-US" dirty="0" err="1"/>
              <a:t>présentation</a:t>
            </a:r>
            <a:r>
              <a:rPr lang="en-US" dirty="0"/>
              <a:t>.</a:t>
            </a:r>
          </a:p>
        </p:txBody>
      </p:sp>
      <p:sp>
        <p:nvSpPr>
          <p:cNvPr id="96" name="Text Placeholder 95"/>
          <p:cNvSpPr>
            <a:spLocks noGrp="1"/>
          </p:cNvSpPr>
          <p:nvPr>
            <p:ph type="body" sz="quarter" idx="11" hasCustomPrompt="1"/>
          </p:nvPr>
        </p:nvSpPr>
        <p:spPr>
          <a:xfrm>
            <a:off x="5694483" y="1579082"/>
            <a:ext cx="6073535" cy="264111"/>
          </a:xfrm>
          <a:prstGeom prst="rect">
            <a:avLst/>
          </a:prstGeom>
        </p:spPr>
        <p:txBody>
          <a:bodyPr wrap="square">
            <a:spAutoFit/>
          </a:bodyPr>
          <a:lstStyle>
            <a:lvl1pPr marL="0" indent="0">
              <a:buNone/>
              <a:defRPr sz="1100" baseline="0">
                <a:solidFill>
                  <a:schemeClr val="tx1"/>
                </a:solidFill>
                <a:latin typeface="Arial" panose="020B0604020202020204" pitchFamily="34" charset="0"/>
              </a:defRPr>
            </a:lvl1pPr>
          </a:lstStyle>
          <a:p>
            <a:pPr lvl="0"/>
            <a:r>
              <a:rPr lang="fr-FR" dirty="0"/>
              <a:t>Sous-titre de la proposition commerciale</a:t>
            </a:r>
          </a:p>
        </p:txBody>
      </p:sp>
      <p:sp>
        <p:nvSpPr>
          <p:cNvPr id="97" name="Text Placeholder 95"/>
          <p:cNvSpPr>
            <a:spLocks noGrp="1"/>
          </p:cNvSpPr>
          <p:nvPr>
            <p:ph type="body" sz="quarter" idx="12" hasCustomPrompt="1"/>
          </p:nvPr>
        </p:nvSpPr>
        <p:spPr>
          <a:xfrm>
            <a:off x="5694483" y="2258917"/>
            <a:ext cx="6073534" cy="223700"/>
          </a:xfrm>
          <a:prstGeom prst="rect">
            <a:avLst/>
          </a:prstGeom>
        </p:spPr>
        <p:txBody>
          <a:bodyPr>
            <a:noAutofit/>
          </a:bodyPr>
          <a:lstStyle>
            <a:lvl1pPr marL="0" indent="0">
              <a:buNone/>
              <a:defRPr sz="1100" i="1" baseline="0">
                <a:solidFill>
                  <a:schemeClr val="accent6"/>
                </a:solidFill>
                <a:latin typeface="Arial" panose="020B0604020202020204" pitchFamily="34" charset="0"/>
              </a:defRPr>
            </a:lvl1pPr>
          </a:lstStyle>
          <a:p>
            <a:r>
              <a:rPr lang="fr-FR" dirty="0"/>
              <a:t>Lot 1 N° XXXXXX</a:t>
            </a:r>
          </a:p>
        </p:txBody>
      </p:sp>
      <p:sp>
        <p:nvSpPr>
          <p:cNvPr id="50" name="Text Placeholder 95"/>
          <p:cNvSpPr>
            <a:spLocks noGrp="1"/>
          </p:cNvSpPr>
          <p:nvPr>
            <p:ph type="body" sz="quarter" idx="14" hasCustomPrompt="1"/>
          </p:nvPr>
        </p:nvSpPr>
        <p:spPr>
          <a:xfrm>
            <a:off x="5694483" y="2508745"/>
            <a:ext cx="2031871" cy="249827"/>
          </a:xfrm>
          <a:prstGeom prst="rect">
            <a:avLst/>
          </a:prstGeom>
        </p:spPr>
        <p:txBody>
          <a:bodyPr>
            <a:noAutofit/>
          </a:bodyPr>
          <a:lstStyle>
            <a:lvl1pPr marL="0" indent="0">
              <a:buNone/>
              <a:defRPr sz="1000" i="1" baseline="0">
                <a:solidFill>
                  <a:schemeClr val="tx1"/>
                </a:solidFill>
                <a:latin typeface="Arial" panose="020B0604020202020204" pitchFamily="34" charset="0"/>
              </a:defRPr>
            </a:lvl1pPr>
          </a:lstStyle>
          <a:p>
            <a:r>
              <a:rPr lang="fr-FR" dirty="0"/>
              <a:t>Paris, le 00 mois 2014</a:t>
            </a:r>
          </a:p>
        </p:txBody>
      </p:sp>
      <p:sp>
        <p:nvSpPr>
          <p:cNvPr id="54" name="Picture Placeholder 98"/>
          <p:cNvSpPr>
            <a:spLocks noGrp="1"/>
          </p:cNvSpPr>
          <p:nvPr>
            <p:ph type="pic" sz="quarter" idx="15" hasCustomPrompt="1"/>
          </p:nvPr>
        </p:nvSpPr>
        <p:spPr>
          <a:xfrm>
            <a:off x="5693933" y="3231548"/>
            <a:ext cx="1539732" cy="685341"/>
          </a:xfrm>
          <a:prstGeom prst="rect">
            <a:avLst/>
          </a:prstGeom>
        </p:spPr>
        <p:txBody>
          <a:bodyPr/>
          <a:lstStyle>
            <a:lvl1pPr marL="0" indent="0">
              <a:buNone/>
              <a:defRPr sz="1800">
                <a:solidFill>
                  <a:schemeClr val="tx2">
                    <a:lumMod val="25000"/>
                    <a:lumOff val="75000"/>
                  </a:schemeClr>
                </a:solidFill>
                <a:latin typeface="Arial" panose="020B0604020202020204" pitchFamily="34" charset="0"/>
              </a:defRPr>
            </a:lvl1pPr>
          </a:lstStyle>
          <a:p>
            <a:r>
              <a:rPr lang="fr-FR" dirty="0"/>
              <a:t>Logo du partenaire</a:t>
            </a:r>
          </a:p>
        </p:txBody>
      </p:sp>
      <p:sp>
        <p:nvSpPr>
          <p:cNvPr id="55" name="Picture Placeholder 98"/>
          <p:cNvSpPr>
            <a:spLocks noGrp="1"/>
          </p:cNvSpPr>
          <p:nvPr>
            <p:ph type="pic" sz="quarter" idx="16" hasCustomPrompt="1"/>
          </p:nvPr>
        </p:nvSpPr>
        <p:spPr>
          <a:xfrm>
            <a:off x="8250854" y="3231547"/>
            <a:ext cx="1539732" cy="685341"/>
          </a:xfrm>
          <a:prstGeom prst="rect">
            <a:avLst/>
          </a:prstGeom>
        </p:spPr>
        <p:txBody>
          <a:bodyPr/>
          <a:lstStyle>
            <a:lvl1pPr marL="0" indent="0">
              <a:buNone/>
              <a:defRPr sz="2000" baseline="0">
                <a:solidFill>
                  <a:schemeClr val="tx2">
                    <a:lumMod val="25000"/>
                    <a:lumOff val="75000"/>
                  </a:schemeClr>
                </a:solidFill>
                <a:latin typeface="Arial" panose="020B0604020202020204" pitchFamily="34" charset="0"/>
              </a:defRPr>
            </a:lvl1pPr>
          </a:lstStyle>
          <a:p>
            <a:r>
              <a:rPr lang="fr-FR" dirty="0"/>
              <a:t>Logo du client</a:t>
            </a:r>
          </a:p>
        </p:txBody>
      </p:sp>
      <p:sp>
        <p:nvSpPr>
          <p:cNvPr id="52" name="TextBox 51"/>
          <p:cNvSpPr txBox="1"/>
          <p:nvPr userDrawn="1"/>
        </p:nvSpPr>
        <p:spPr>
          <a:xfrm>
            <a:off x="5693933" y="6520365"/>
            <a:ext cx="6074084" cy="276999"/>
          </a:xfrm>
          <a:prstGeom prst="rect">
            <a:avLst/>
          </a:prstGeom>
          <a:noFill/>
        </p:spPr>
        <p:txBody>
          <a:bodyPr wrap="square" lIns="0" r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600" b="0" i="1" u="none" strike="noStrike" kern="1200" cap="none" spc="0" normalizeH="0" baseline="0" noProof="0" dirty="0">
                <a:ln>
                  <a:noFill/>
                </a:ln>
                <a:solidFill>
                  <a:schemeClr val="tx1">
                    <a:lumMod val="20000"/>
                    <a:lumOff val="80000"/>
                  </a:schemeClr>
                </a:solidFill>
                <a:effectLst/>
                <a:uLnTx/>
                <a:uFillTx/>
                <a:latin typeface="Arial" panose="020B0604020202020204" pitchFamily="34" charset="0"/>
                <a:ea typeface="+mn-ea"/>
                <a:cs typeface="Arial" panose="020B0604020202020204" pitchFamily="34" charset="0"/>
              </a:rPr>
              <a:t>Les informations du présent document sont exclusivement adressées au(x) destinataire(s). Elles peuvent contenir des informations confidentielles, protégées par un secret professionnel et restent la propriété exclusive d’EUROGROUP CONSULTING. Reproduction interdite.</a:t>
            </a:r>
          </a:p>
        </p:txBody>
      </p:sp>
      <p:grpSp>
        <p:nvGrpSpPr>
          <p:cNvPr id="34" name="Groupe 56"/>
          <p:cNvGrpSpPr/>
          <p:nvPr/>
        </p:nvGrpSpPr>
        <p:grpSpPr>
          <a:xfrm>
            <a:off x="870344" y="5843473"/>
            <a:ext cx="3603753" cy="471314"/>
            <a:chOff x="721663" y="6029980"/>
            <a:chExt cx="2055017" cy="330786"/>
          </a:xfrm>
          <a:solidFill>
            <a:schemeClr val="bg1"/>
          </a:solidFill>
        </p:grpSpPr>
        <p:sp>
          <p:nvSpPr>
            <p:cNvPr id="36" name="Freeform 6"/>
            <p:cNvSpPr>
              <a:spLocks/>
            </p:cNvSpPr>
            <p:nvPr/>
          </p:nvSpPr>
          <p:spPr bwMode="auto">
            <a:xfrm>
              <a:off x="1612171" y="6264324"/>
              <a:ext cx="123481" cy="94639"/>
            </a:xfrm>
            <a:custGeom>
              <a:avLst/>
              <a:gdLst>
                <a:gd name="T0" fmla="*/ 0 w 103"/>
                <a:gd name="T1" fmla="*/ 44 h 44"/>
                <a:gd name="T2" fmla="*/ 39 w 58"/>
                <a:gd name="T3" fmla="*/ 0 h 44"/>
                <a:gd name="T4" fmla="*/ 56 w 58"/>
                <a:gd name="T5" fmla="*/ 3 h 44"/>
                <a:gd name="T6" fmla="*/ 57 w 58"/>
                <a:gd name="T7" fmla="*/ 9 h 44"/>
                <a:gd name="T8" fmla="*/ 39 w 58"/>
                <a:gd name="T9" fmla="*/ 3 h 44"/>
                <a:gd name="T10" fmla="*/ 0 w 103"/>
                <a:gd name="T11" fmla="*/ 41 h 44"/>
                <a:gd name="T12" fmla="*/ 57 w 58"/>
                <a:gd name="T13" fmla="*/ 35 h 44"/>
                <a:gd name="T14" fmla="*/ 58 w 58"/>
                <a:gd name="T15" fmla="*/ 38 h 44"/>
                <a:gd name="T16" fmla="*/ 0 w 103"/>
                <a:gd name="T17" fmla="*/ 44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8" h="44">
                  <a:moveTo>
                    <a:pt x="40" y="44"/>
                  </a:moveTo>
                  <a:cubicBezTo>
                    <a:pt x="0" y="44"/>
                    <a:pt x="3" y="0"/>
                    <a:pt x="39" y="0"/>
                  </a:cubicBezTo>
                  <a:cubicBezTo>
                    <a:pt x="45" y="0"/>
                    <a:pt x="50" y="1"/>
                    <a:pt x="56" y="3"/>
                  </a:cubicBezTo>
                  <a:cubicBezTo>
                    <a:pt x="57" y="9"/>
                    <a:pt x="57" y="9"/>
                    <a:pt x="57" y="9"/>
                  </a:cubicBezTo>
                  <a:cubicBezTo>
                    <a:pt x="54" y="8"/>
                    <a:pt x="48" y="3"/>
                    <a:pt x="39" y="3"/>
                  </a:cubicBezTo>
                  <a:cubicBezTo>
                    <a:pt x="12" y="3"/>
                    <a:pt x="15" y="41"/>
                    <a:pt x="40" y="41"/>
                  </a:cubicBezTo>
                  <a:cubicBezTo>
                    <a:pt x="48" y="41"/>
                    <a:pt x="52" y="39"/>
                    <a:pt x="57" y="35"/>
                  </a:cubicBezTo>
                  <a:cubicBezTo>
                    <a:pt x="58" y="38"/>
                    <a:pt x="58" y="38"/>
                    <a:pt x="58" y="38"/>
                  </a:cubicBezTo>
                  <a:cubicBezTo>
                    <a:pt x="53" y="42"/>
                    <a:pt x="47" y="44"/>
                    <a:pt x="40" y="44"/>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sz="1800" dirty="0">
                <a:solidFill>
                  <a:prstClr val="black"/>
                </a:solidFill>
              </a:endParaRPr>
            </a:p>
          </p:txBody>
        </p:sp>
        <p:sp>
          <p:nvSpPr>
            <p:cNvPr id="37" name="Freeform 7"/>
            <p:cNvSpPr>
              <a:spLocks/>
            </p:cNvSpPr>
            <p:nvPr/>
          </p:nvSpPr>
          <p:spPr bwMode="auto">
            <a:xfrm>
              <a:off x="1908706" y="6261620"/>
              <a:ext cx="85626" cy="99146"/>
            </a:xfrm>
            <a:custGeom>
              <a:avLst/>
              <a:gdLst>
                <a:gd name="T0" fmla="*/ 0 w 40"/>
                <a:gd name="T1" fmla="*/ 0 h 46"/>
                <a:gd name="T2" fmla="*/ 37 w 40"/>
                <a:gd name="T3" fmla="*/ 35 h 46"/>
                <a:gd name="T4" fmla="*/ 37 w 40"/>
                <a:gd name="T5" fmla="*/ 5 h 46"/>
                <a:gd name="T6" fmla="*/ 36 w 40"/>
                <a:gd name="T7" fmla="*/ 1 h 46"/>
                <a:gd name="T8" fmla="*/ 40 w 40"/>
                <a:gd name="T9" fmla="*/ 1 h 46"/>
                <a:gd name="T10" fmla="*/ 40 w 40"/>
                <a:gd name="T11" fmla="*/ 5 h 46"/>
                <a:gd name="T12" fmla="*/ 40 w 40"/>
                <a:gd name="T13" fmla="*/ 46 h 46"/>
                <a:gd name="T14" fmla="*/ 38 w 40"/>
                <a:gd name="T15" fmla="*/ 46 h 46"/>
                <a:gd name="T16" fmla="*/ 0 w 40"/>
                <a:gd name="T17" fmla="*/ 10 h 46"/>
                <a:gd name="T18" fmla="*/ 0 w 40"/>
                <a:gd name="T19" fmla="*/ 0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0" h="46">
                  <a:moveTo>
                    <a:pt x="0" y="0"/>
                  </a:moveTo>
                  <a:cubicBezTo>
                    <a:pt x="37" y="35"/>
                    <a:pt x="37" y="35"/>
                    <a:pt x="37" y="35"/>
                  </a:cubicBezTo>
                  <a:cubicBezTo>
                    <a:pt x="37" y="5"/>
                    <a:pt x="37" y="5"/>
                    <a:pt x="37" y="5"/>
                  </a:cubicBezTo>
                  <a:cubicBezTo>
                    <a:pt x="37" y="3"/>
                    <a:pt x="36" y="1"/>
                    <a:pt x="36" y="1"/>
                  </a:cubicBezTo>
                  <a:cubicBezTo>
                    <a:pt x="40" y="1"/>
                    <a:pt x="40" y="1"/>
                    <a:pt x="40" y="1"/>
                  </a:cubicBezTo>
                  <a:cubicBezTo>
                    <a:pt x="40" y="1"/>
                    <a:pt x="40" y="3"/>
                    <a:pt x="40" y="5"/>
                  </a:cubicBezTo>
                  <a:cubicBezTo>
                    <a:pt x="40" y="46"/>
                    <a:pt x="40" y="46"/>
                    <a:pt x="40" y="46"/>
                  </a:cubicBezTo>
                  <a:cubicBezTo>
                    <a:pt x="38" y="46"/>
                    <a:pt x="38" y="46"/>
                    <a:pt x="38" y="46"/>
                  </a:cubicBezTo>
                  <a:cubicBezTo>
                    <a:pt x="0" y="10"/>
                    <a:pt x="0" y="10"/>
                    <a:pt x="0" y="10"/>
                  </a:cubicBez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sz="1800" dirty="0">
                <a:solidFill>
                  <a:prstClr val="black"/>
                </a:solidFill>
              </a:endParaRPr>
            </a:p>
          </p:txBody>
        </p:sp>
        <p:sp>
          <p:nvSpPr>
            <p:cNvPr id="38" name="Freeform 8"/>
            <p:cNvSpPr>
              <a:spLocks/>
            </p:cNvSpPr>
            <p:nvPr/>
          </p:nvSpPr>
          <p:spPr bwMode="auto">
            <a:xfrm>
              <a:off x="2024075" y="6261620"/>
              <a:ext cx="81119" cy="99146"/>
            </a:xfrm>
            <a:custGeom>
              <a:avLst/>
              <a:gdLst>
                <a:gd name="T0" fmla="*/ 18 w 38"/>
                <a:gd name="T1" fmla="*/ 45 h 46"/>
                <a:gd name="T2" fmla="*/ 1 w 38"/>
                <a:gd name="T3" fmla="*/ 41 h 46"/>
                <a:gd name="T4" fmla="*/ 0 w 38"/>
                <a:gd name="T5" fmla="*/ 35 h 46"/>
                <a:gd name="T6" fmla="*/ 18 w 38"/>
                <a:gd name="T7" fmla="*/ 43 h 46"/>
                <a:gd name="T8" fmla="*/ 29 w 38"/>
                <a:gd name="T9" fmla="*/ 36 h 46"/>
                <a:gd name="T10" fmla="*/ 18 w 38"/>
                <a:gd name="T11" fmla="*/ 24 h 46"/>
                <a:gd name="T12" fmla="*/ 1 w 38"/>
                <a:gd name="T13" fmla="*/ 10 h 46"/>
                <a:gd name="T14" fmla="*/ 18 w 38"/>
                <a:gd name="T15" fmla="*/ 1 h 46"/>
                <a:gd name="T16" fmla="*/ 34 w 38"/>
                <a:gd name="T17" fmla="*/ 4 h 46"/>
                <a:gd name="T18" fmla="*/ 35 w 38"/>
                <a:gd name="T19" fmla="*/ 9 h 46"/>
                <a:gd name="T20" fmla="*/ 17 w 38"/>
                <a:gd name="T21" fmla="*/ 3 h 46"/>
                <a:gd name="T22" fmla="*/ 21 w 38"/>
                <a:gd name="T23" fmla="*/ 18 h 46"/>
                <a:gd name="T24" fmla="*/ 38 w 38"/>
                <a:gd name="T25" fmla="*/ 33 h 46"/>
                <a:gd name="T26" fmla="*/ 18 w 38"/>
                <a:gd name="T27" fmla="*/ 45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8" h="46">
                  <a:moveTo>
                    <a:pt x="18" y="45"/>
                  </a:moveTo>
                  <a:cubicBezTo>
                    <a:pt x="17" y="45"/>
                    <a:pt x="10" y="46"/>
                    <a:pt x="1" y="41"/>
                  </a:cubicBezTo>
                  <a:cubicBezTo>
                    <a:pt x="0" y="35"/>
                    <a:pt x="0" y="35"/>
                    <a:pt x="0" y="35"/>
                  </a:cubicBezTo>
                  <a:cubicBezTo>
                    <a:pt x="2" y="37"/>
                    <a:pt x="10" y="43"/>
                    <a:pt x="18" y="43"/>
                  </a:cubicBezTo>
                  <a:cubicBezTo>
                    <a:pt x="22" y="44"/>
                    <a:pt x="28" y="41"/>
                    <a:pt x="29" y="36"/>
                  </a:cubicBezTo>
                  <a:cubicBezTo>
                    <a:pt x="30" y="31"/>
                    <a:pt x="27" y="28"/>
                    <a:pt x="18" y="24"/>
                  </a:cubicBezTo>
                  <a:cubicBezTo>
                    <a:pt x="9" y="20"/>
                    <a:pt x="0" y="17"/>
                    <a:pt x="1" y="10"/>
                  </a:cubicBezTo>
                  <a:cubicBezTo>
                    <a:pt x="2" y="6"/>
                    <a:pt x="8" y="1"/>
                    <a:pt x="18" y="1"/>
                  </a:cubicBezTo>
                  <a:cubicBezTo>
                    <a:pt x="22" y="0"/>
                    <a:pt x="27" y="1"/>
                    <a:pt x="34" y="4"/>
                  </a:cubicBezTo>
                  <a:cubicBezTo>
                    <a:pt x="35" y="9"/>
                    <a:pt x="35" y="9"/>
                    <a:pt x="35" y="9"/>
                  </a:cubicBezTo>
                  <a:cubicBezTo>
                    <a:pt x="27" y="3"/>
                    <a:pt x="21" y="2"/>
                    <a:pt x="17" y="3"/>
                  </a:cubicBezTo>
                  <a:cubicBezTo>
                    <a:pt x="9" y="4"/>
                    <a:pt x="4" y="11"/>
                    <a:pt x="21" y="18"/>
                  </a:cubicBezTo>
                  <a:cubicBezTo>
                    <a:pt x="30" y="22"/>
                    <a:pt x="38" y="25"/>
                    <a:pt x="38" y="33"/>
                  </a:cubicBezTo>
                  <a:cubicBezTo>
                    <a:pt x="38" y="44"/>
                    <a:pt x="21" y="46"/>
                    <a:pt x="18" y="45"/>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sz="1800" dirty="0">
                <a:solidFill>
                  <a:prstClr val="black"/>
                </a:solidFill>
              </a:endParaRPr>
            </a:p>
          </p:txBody>
        </p:sp>
        <p:sp>
          <p:nvSpPr>
            <p:cNvPr id="39" name="Freeform 9"/>
            <p:cNvSpPr>
              <a:spLocks/>
            </p:cNvSpPr>
            <p:nvPr/>
          </p:nvSpPr>
          <p:spPr bwMode="auto">
            <a:xfrm>
              <a:off x="2262926" y="6264324"/>
              <a:ext cx="67599" cy="94639"/>
            </a:xfrm>
            <a:custGeom>
              <a:avLst/>
              <a:gdLst>
                <a:gd name="T0" fmla="*/ 30 w 32"/>
                <a:gd name="T1" fmla="*/ 44 h 44"/>
                <a:gd name="T2" fmla="*/ 0 w 32"/>
                <a:gd name="T3" fmla="*/ 44 h 44"/>
                <a:gd name="T4" fmla="*/ 1 w 32"/>
                <a:gd name="T5" fmla="*/ 37 h 44"/>
                <a:gd name="T6" fmla="*/ 1 w 32"/>
                <a:gd name="T7" fmla="*/ 7 h 44"/>
                <a:gd name="T8" fmla="*/ 0 w 32"/>
                <a:gd name="T9" fmla="*/ 0 h 44"/>
                <a:gd name="T10" fmla="*/ 10 w 32"/>
                <a:gd name="T11" fmla="*/ 0 h 44"/>
                <a:gd name="T12" fmla="*/ 9 w 32"/>
                <a:gd name="T13" fmla="*/ 6 h 44"/>
                <a:gd name="T14" fmla="*/ 9 w 32"/>
                <a:gd name="T15" fmla="*/ 41 h 44"/>
                <a:gd name="T16" fmla="*/ 23 w 32"/>
                <a:gd name="T17" fmla="*/ 41 h 44"/>
                <a:gd name="T18" fmla="*/ 32 w 32"/>
                <a:gd name="T19" fmla="*/ 39 h 44"/>
                <a:gd name="T20" fmla="*/ 30 w 32"/>
                <a:gd name="T21" fmla="*/ 44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2" h="44">
                  <a:moveTo>
                    <a:pt x="30" y="44"/>
                  </a:moveTo>
                  <a:cubicBezTo>
                    <a:pt x="0" y="44"/>
                    <a:pt x="0" y="44"/>
                    <a:pt x="0" y="44"/>
                  </a:cubicBezTo>
                  <a:cubicBezTo>
                    <a:pt x="1" y="41"/>
                    <a:pt x="1" y="40"/>
                    <a:pt x="1" y="37"/>
                  </a:cubicBezTo>
                  <a:cubicBezTo>
                    <a:pt x="1" y="7"/>
                    <a:pt x="1" y="7"/>
                    <a:pt x="1" y="7"/>
                  </a:cubicBezTo>
                  <a:cubicBezTo>
                    <a:pt x="1" y="5"/>
                    <a:pt x="1" y="3"/>
                    <a:pt x="0" y="0"/>
                  </a:cubicBezTo>
                  <a:cubicBezTo>
                    <a:pt x="10" y="0"/>
                    <a:pt x="10" y="0"/>
                    <a:pt x="10" y="0"/>
                  </a:cubicBezTo>
                  <a:cubicBezTo>
                    <a:pt x="9" y="3"/>
                    <a:pt x="9" y="4"/>
                    <a:pt x="9" y="6"/>
                  </a:cubicBezTo>
                  <a:cubicBezTo>
                    <a:pt x="9" y="41"/>
                    <a:pt x="9" y="41"/>
                    <a:pt x="9" y="41"/>
                  </a:cubicBezTo>
                  <a:cubicBezTo>
                    <a:pt x="23" y="41"/>
                    <a:pt x="23" y="41"/>
                    <a:pt x="23" y="41"/>
                  </a:cubicBezTo>
                  <a:cubicBezTo>
                    <a:pt x="25" y="41"/>
                    <a:pt x="27" y="41"/>
                    <a:pt x="32" y="39"/>
                  </a:cubicBezTo>
                  <a:lnTo>
                    <a:pt x="3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sz="1800" dirty="0">
                <a:solidFill>
                  <a:prstClr val="black"/>
                </a:solidFill>
              </a:endParaRPr>
            </a:p>
          </p:txBody>
        </p:sp>
        <p:sp>
          <p:nvSpPr>
            <p:cNvPr id="40" name="Freeform 10"/>
            <p:cNvSpPr>
              <a:spLocks/>
            </p:cNvSpPr>
            <p:nvPr/>
          </p:nvSpPr>
          <p:spPr bwMode="auto">
            <a:xfrm>
              <a:off x="2328723" y="6264324"/>
              <a:ext cx="98244" cy="94639"/>
            </a:xfrm>
            <a:custGeom>
              <a:avLst/>
              <a:gdLst>
                <a:gd name="T0" fmla="*/ 38 w 46"/>
                <a:gd name="T1" fmla="*/ 2 h 44"/>
                <a:gd name="T2" fmla="*/ 27 w 46"/>
                <a:gd name="T3" fmla="*/ 2 h 44"/>
                <a:gd name="T4" fmla="*/ 27 w 46"/>
                <a:gd name="T5" fmla="*/ 37 h 44"/>
                <a:gd name="T6" fmla="*/ 28 w 46"/>
                <a:gd name="T7" fmla="*/ 44 h 44"/>
                <a:gd name="T8" fmla="*/ 18 w 46"/>
                <a:gd name="T9" fmla="*/ 44 h 44"/>
                <a:gd name="T10" fmla="*/ 19 w 46"/>
                <a:gd name="T11" fmla="*/ 37 h 44"/>
                <a:gd name="T12" fmla="*/ 19 w 46"/>
                <a:gd name="T13" fmla="*/ 2 h 44"/>
                <a:gd name="T14" fmla="*/ 8 w 46"/>
                <a:gd name="T15" fmla="*/ 2 h 44"/>
                <a:gd name="T16" fmla="*/ 0 w 46"/>
                <a:gd name="T17" fmla="*/ 4 h 44"/>
                <a:gd name="T18" fmla="*/ 2 w 46"/>
                <a:gd name="T19" fmla="*/ 0 h 44"/>
                <a:gd name="T20" fmla="*/ 44 w 46"/>
                <a:gd name="T21" fmla="*/ 0 h 44"/>
                <a:gd name="T22" fmla="*/ 46 w 46"/>
                <a:gd name="T23" fmla="*/ 4 h 44"/>
                <a:gd name="T24" fmla="*/ 38 w 46"/>
                <a:gd name="T25" fmla="*/ 2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6" h="44">
                  <a:moveTo>
                    <a:pt x="38" y="2"/>
                  </a:moveTo>
                  <a:cubicBezTo>
                    <a:pt x="27" y="2"/>
                    <a:pt x="27" y="2"/>
                    <a:pt x="27" y="2"/>
                  </a:cubicBezTo>
                  <a:cubicBezTo>
                    <a:pt x="27" y="37"/>
                    <a:pt x="27" y="37"/>
                    <a:pt x="27" y="37"/>
                  </a:cubicBezTo>
                  <a:cubicBezTo>
                    <a:pt x="27" y="40"/>
                    <a:pt x="27" y="41"/>
                    <a:pt x="28" y="44"/>
                  </a:cubicBezTo>
                  <a:cubicBezTo>
                    <a:pt x="18" y="44"/>
                    <a:pt x="18" y="44"/>
                    <a:pt x="18" y="44"/>
                  </a:cubicBezTo>
                  <a:cubicBezTo>
                    <a:pt x="19" y="41"/>
                    <a:pt x="19" y="39"/>
                    <a:pt x="19" y="37"/>
                  </a:cubicBezTo>
                  <a:cubicBezTo>
                    <a:pt x="19" y="2"/>
                    <a:pt x="19" y="2"/>
                    <a:pt x="19" y="2"/>
                  </a:cubicBezTo>
                  <a:cubicBezTo>
                    <a:pt x="8" y="2"/>
                    <a:pt x="8" y="2"/>
                    <a:pt x="8" y="2"/>
                  </a:cubicBezTo>
                  <a:cubicBezTo>
                    <a:pt x="6" y="2"/>
                    <a:pt x="5" y="2"/>
                    <a:pt x="0" y="4"/>
                  </a:cubicBezTo>
                  <a:cubicBezTo>
                    <a:pt x="2" y="0"/>
                    <a:pt x="2" y="0"/>
                    <a:pt x="2" y="0"/>
                  </a:cubicBezTo>
                  <a:cubicBezTo>
                    <a:pt x="44" y="0"/>
                    <a:pt x="44" y="0"/>
                    <a:pt x="44" y="0"/>
                  </a:cubicBezTo>
                  <a:cubicBezTo>
                    <a:pt x="46" y="4"/>
                    <a:pt x="46" y="4"/>
                    <a:pt x="46" y="4"/>
                  </a:cubicBezTo>
                  <a:cubicBezTo>
                    <a:pt x="41" y="2"/>
                    <a:pt x="40" y="2"/>
                    <a:pt x="38" y="2"/>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sz="1800" dirty="0">
                <a:solidFill>
                  <a:prstClr val="black"/>
                </a:solidFill>
              </a:endParaRPr>
            </a:p>
          </p:txBody>
        </p:sp>
        <p:sp>
          <p:nvSpPr>
            <p:cNvPr id="41" name="Freeform 11"/>
            <p:cNvSpPr>
              <a:spLocks/>
            </p:cNvSpPr>
            <p:nvPr/>
          </p:nvSpPr>
          <p:spPr bwMode="auto">
            <a:xfrm>
              <a:off x="2450401" y="6264324"/>
              <a:ext cx="20730" cy="94639"/>
            </a:xfrm>
            <a:custGeom>
              <a:avLst/>
              <a:gdLst>
                <a:gd name="T0" fmla="*/ 0 w 10"/>
                <a:gd name="T1" fmla="*/ 44 h 44"/>
                <a:gd name="T2" fmla="*/ 1 w 10"/>
                <a:gd name="T3" fmla="*/ 37 h 44"/>
                <a:gd name="T4" fmla="*/ 1 w 10"/>
                <a:gd name="T5" fmla="*/ 6 h 44"/>
                <a:gd name="T6" fmla="*/ 0 w 10"/>
                <a:gd name="T7" fmla="*/ 0 h 44"/>
                <a:gd name="T8" fmla="*/ 10 w 10"/>
                <a:gd name="T9" fmla="*/ 0 h 44"/>
                <a:gd name="T10" fmla="*/ 9 w 10"/>
                <a:gd name="T11" fmla="*/ 6 h 44"/>
                <a:gd name="T12" fmla="*/ 9 w 10"/>
                <a:gd name="T13" fmla="*/ 37 h 44"/>
                <a:gd name="T14" fmla="*/ 10 w 10"/>
                <a:gd name="T15" fmla="*/ 44 h 44"/>
                <a:gd name="T16" fmla="*/ 0 w 10"/>
                <a:gd name="T17" fmla="*/ 44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0" h="44">
                  <a:moveTo>
                    <a:pt x="0" y="44"/>
                  </a:moveTo>
                  <a:cubicBezTo>
                    <a:pt x="1" y="41"/>
                    <a:pt x="1" y="39"/>
                    <a:pt x="1" y="37"/>
                  </a:cubicBezTo>
                  <a:cubicBezTo>
                    <a:pt x="1" y="6"/>
                    <a:pt x="1" y="6"/>
                    <a:pt x="1" y="6"/>
                  </a:cubicBezTo>
                  <a:cubicBezTo>
                    <a:pt x="1" y="4"/>
                    <a:pt x="1" y="3"/>
                    <a:pt x="0" y="0"/>
                  </a:cubicBezTo>
                  <a:cubicBezTo>
                    <a:pt x="10" y="0"/>
                    <a:pt x="10" y="0"/>
                    <a:pt x="10" y="0"/>
                  </a:cubicBezTo>
                  <a:cubicBezTo>
                    <a:pt x="9" y="3"/>
                    <a:pt x="9" y="4"/>
                    <a:pt x="9" y="6"/>
                  </a:cubicBezTo>
                  <a:cubicBezTo>
                    <a:pt x="9" y="37"/>
                    <a:pt x="9" y="37"/>
                    <a:pt x="9" y="37"/>
                  </a:cubicBezTo>
                  <a:cubicBezTo>
                    <a:pt x="9" y="39"/>
                    <a:pt x="9" y="41"/>
                    <a:pt x="10" y="44"/>
                  </a:cubicBez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sz="1800" dirty="0">
                <a:solidFill>
                  <a:prstClr val="black"/>
                </a:solidFill>
              </a:endParaRPr>
            </a:p>
          </p:txBody>
        </p:sp>
        <p:sp>
          <p:nvSpPr>
            <p:cNvPr id="42" name="Freeform 12"/>
            <p:cNvSpPr>
              <a:spLocks/>
            </p:cNvSpPr>
            <p:nvPr/>
          </p:nvSpPr>
          <p:spPr bwMode="auto">
            <a:xfrm>
              <a:off x="2514395" y="6261620"/>
              <a:ext cx="91034" cy="99146"/>
            </a:xfrm>
            <a:custGeom>
              <a:avLst/>
              <a:gdLst>
                <a:gd name="T0" fmla="*/ 43 w 43"/>
                <a:gd name="T1" fmla="*/ 5 h 46"/>
                <a:gd name="T2" fmla="*/ 43 w 43"/>
                <a:gd name="T3" fmla="*/ 46 h 46"/>
                <a:gd name="T4" fmla="*/ 41 w 43"/>
                <a:gd name="T5" fmla="*/ 46 h 46"/>
                <a:gd name="T6" fmla="*/ 4 w 43"/>
                <a:gd name="T7" fmla="*/ 11 h 46"/>
                <a:gd name="T8" fmla="*/ 4 w 43"/>
                <a:gd name="T9" fmla="*/ 40 h 46"/>
                <a:gd name="T10" fmla="*/ 5 w 43"/>
                <a:gd name="T11" fmla="*/ 45 h 46"/>
                <a:gd name="T12" fmla="*/ 0 w 43"/>
                <a:gd name="T13" fmla="*/ 45 h 46"/>
                <a:gd name="T14" fmla="*/ 1 w 43"/>
                <a:gd name="T15" fmla="*/ 40 h 46"/>
                <a:gd name="T16" fmla="*/ 1 w 43"/>
                <a:gd name="T17" fmla="*/ 0 h 46"/>
                <a:gd name="T18" fmla="*/ 2 w 43"/>
                <a:gd name="T19" fmla="*/ 0 h 46"/>
                <a:gd name="T20" fmla="*/ 40 w 43"/>
                <a:gd name="T21" fmla="*/ 35 h 46"/>
                <a:gd name="T22" fmla="*/ 40 w 43"/>
                <a:gd name="T23" fmla="*/ 5 h 46"/>
                <a:gd name="T24" fmla="*/ 39 w 43"/>
                <a:gd name="T25" fmla="*/ 1 h 46"/>
                <a:gd name="T26" fmla="*/ 43 w 43"/>
                <a:gd name="T27" fmla="*/ 1 h 46"/>
                <a:gd name="T28" fmla="*/ 43 w 43"/>
                <a:gd name="T29" fmla="*/ 5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3" h="46">
                  <a:moveTo>
                    <a:pt x="43" y="5"/>
                  </a:moveTo>
                  <a:cubicBezTo>
                    <a:pt x="43" y="46"/>
                    <a:pt x="43" y="46"/>
                    <a:pt x="43" y="46"/>
                  </a:cubicBezTo>
                  <a:cubicBezTo>
                    <a:pt x="41" y="46"/>
                    <a:pt x="41" y="46"/>
                    <a:pt x="41" y="46"/>
                  </a:cubicBezTo>
                  <a:cubicBezTo>
                    <a:pt x="4" y="11"/>
                    <a:pt x="4" y="11"/>
                    <a:pt x="4" y="11"/>
                  </a:cubicBezTo>
                  <a:cubicBezTo>
                    <a:pt x="4" y="40"/>
                    <a:pt x="4" y="40"/>
                    <a:pt x="4" y="40"/>
                  </a:cubicBezTo>
                  <a:cubicBezTo>
                    <a:pt x="4" y="43"/>
                    <a:pt x="4" y="44"/>
                    <a:pt x="5" y="45"/>
                  </a:cubicBezTo>
                  <a:cubicBezTo>
                    <a:pt x="0" y="45"/>
                    <a:pt x="0" y="45"/>
                    <a:pt x="0" y="45"/>
                  </a:cubicBezTo>
                  <a:cubicBezTo>
                    <a:pt x="0" y="44"/>
                    <a:pt x="1" y="43"/>
                    <a:pt x="1" y="40"/>
                  </a:cubicBezTo>
                  <a:cubicBezTo>
                    <a:pt x="1" y="0"/>
                    <a:pt x="1" y="0"/>
                    <a:pt x="1" y="0"/>
                  </a:cubicBezTo>
                  <a:cubicBezTo>
                    <a:pt x="2" y="0"/>
                    <a:pt x="2" y="0"/>
                    <a:pt x="2" y="0"/>
                  </a:cubicBezTo>
                  <a:cubicBezTo>
                    <a:pt x="40" y="35"/>
                    <a:pt x="40" y="35"/>
                    <a:pt x="40" y="35"/>
                  </a:cubicBezTo>
                  <a:cubicBezTo>
                    <a:pt x="40" y="5"/>
                    <a:pt x="40" y="5"/>
                    <a:pt x="40" y="5"/>
                  </a:cubicBezTo>
                  <a:cubicBezTo>
                    <a:pt x="40" y="3"/>
                    <a:pt x="39" y="1"/>
                    <a:pt x="39" y="1"/>
                  </a:cubicBezTo>
                  <a:cubicBezTo>
                    <a:pt x="43" y="1"/>
                    <a:pt x="43" y="1"/>
                    <a:pt x="43" y="1"/>
                  </a:cubicBezTo>
                  <a:cubicBezTo>
                    <a:pt x="43" y="1"/>
                    <a:pt x="43" y="3"/>
                    <a:pt x="43" y="5"/>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sz="1800" dirty="0">
                <a:solidFill>
                  <a:prstClr val="black"/>
                </a:solidFill>
              </a:endParaRPr>
            </a:p>
          </p:txBody>
        </p:sp>
        <p:sp>
          <p:nvSpPr>
            <p:cNvPr id="43" name="Freeform 13"/>
            <p:cNvSpPr>
              <a:spLocks/>
            </p:cNvSpPr>
            <p:nvPr/>
          </p:nvSpPr>
          <p:spPr bwMode="auto">
            <a:xfrm>
              <a:off x="721663" y="6036289"/>
              <a:ext cx="134297" cy="180265"/>
            </a:xfrm>
            <a:custGeom>
              <a:avLst/>
              <a:gdLst>
                <a:gd name="T0" fmla="*/ 59 w 63"/>
                <a:gd name="T1" fmla="*/ 84 h 84"/>
                <a:gd name="T2" fmla="*/ 0 w 63"/>
                <a:gd name="T3" fmla="*/ 84 h 84"/>
                <a:gd name="T4" fmla="*/ 3 w 63"/>
                <a:gd name="T5" fmla="*/ 70 h 84"/>
                <a:gd name="T6" fmla="*/ 3 w 63"/>
                <a:gd name="T7" fmla="*/ 13 h 84"/>
                <a:gd name="T8" fmla="*/ 0 w 63"/>
                <a:gd name="T9" fmla="*/ 0 h 84"/>
                <a:gd name="T10" fmla="*/ 56 w 63"/>
                <a:gd name="T11" fmla="*/ 0 h 84"/>
                <a:gd name="T12" fmla="*/ 61 w 63"/>
                <a:gd name="T13" fmla="*/ 8 h 84"/>
                <a:gd name="T14" fmla="*/ 44 w 63"/>
                <a:gd name="T15" fmla="*/ 5 h 84"/>
                <a:gd name="T16" fmla="*/ 18 w 63"/>
                <a:gd name="T17" fmla="*/ 5 h 84"/>
                <a:gd name="T18" fmla="*/ 18 w 63"/>
                <a:gd name="T19" fmla="*/ 38 h 84"/>
                <a:gd name="T20" fmla="*/ 54 w 63"/>
                <a:gd name="T21" fmla="*/ 38 h 84"/>
                <a:gd name="T22" fmla="*/ 52 w 63"/>
                <a:gd name="T23" fmla="*/ 43 h 84"/>
                <a:gd name="T24" fmla="*/ 18 w 63"/>
                <a:gd name="T25" fmla="*/ 43 h 84"/>
                <a:gd name="T26" fmla="*/ 18 w 63"/>
                <a:gd name="T27" fmla="*/ 79 h 84"/>
                <a:gd name="T28" fmla="*/ 46 w 63"/>
                <a:gd name="T29" fmla="*/ 79 h 84"/>
                <a:gd name="T30" fmla="*/ 63 w 63"/>
                <a:gd name="T31" fmla="*/ 76 h 84"/>
                <a:gd name="T32" fmla="*/ 59 w 63"/>
                <a:gd name="T33" fmla="*/ 84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3" h="84">
                  <a:moveTo>
                    <a:pt x="59" y="84"/>
                  </a:moveTo>
                  <a:cubicBezTo>
                    <a:pt x="0" y="84"/>
                    <a:pt x="0" y="84"/>
                    <a:pt x="0" y="84"/>
                  </a:cubicBezTo>
                  <a:cubicBezTo>
                    <a:pt x="3" y="78"/>
                    <a:pt x="3" y="77"/>
                    <a:pt x="3" y="70"/>
                  </a:cubicBezTo>
                  <a:cubicBezTo>
                    <a:pt x="3" y="13"/>
                    <a:pt x="3" y="13"/>
                    <a:pt x="3" y="13"/>
                  </a:cubicBezTo>
                  <a:cubicBezTo>
                    <a:pt x="3" y="9"/>
                    <a:pt x="3" y="5"/>
                    <a:pt x="0" y="0"/>
                  </a:cubicBezTo>
                  <a:cubicBezTo>
                    <a:pt x="56" y="0"/>
                    <a:pt x="56" y="0"/>
                    <a:pt x="56" y="0"/>
                  </a:cubicBezTo>
                  <a:cubicBezTo>
                    <a:pt x="61" y="8"/>
                    <a:pt x="61" y="8"/>
                    <a:pt x="61" y="8"/>
                  </a:cubicBezTo>
                  <a:cubicBezTo>
                    <a:pt x="50" y="4"/>
                    <a:pt x="48" y="5"/>
                    <a:pt x="44" y="5"/>
                  </a:cubicBezTo>
                  <a:cubicBezTo>
                    <a:pt x="18" y="5"/>
                    <a:pt x="18" y="5"/>
                    <a:pt x="18" y="5"/>
                  </a:cubicBezTo>
                  <a:cubicBezTo>
                    <a:pt x="18" y="38"/>
                    <a:pt x="18" y="38"/>
                    <a:pt x="18" y="38"/>
                  </a:cubicBezTo>
                  <a:cubicBezTo>
                    <a:pt x="54" y="38"/>
                    <a:pt x="54" y="38"/>
                    <a:pt x="54" y="38"/>
                  </a:cubicBezTo>
                  <a:cubicBezTo>
                    <a:pt x="52" y="43"/>
                    <a:pt x="52" y="43"/>
                    <a:pt x="52" y="43"/>
                  </a:cubicBezTo>
                  <a:cubicBezTo>
                    <a:pt x="18" y="43"/>
                    <a:pt x="18" y="43"/>
                    <a:pt x="18" y="43"/>
                  </a:cubicBezTo>
                  <a:cubicBezTo>
                    <a:pt x="18" y="79"/>
                    <a:pt x="18" y="79"/>
                    <a:pt x="18" y="79"/>
                  </a:cubicBezTo>
                  <a:cubicBezTo>
                    <a:pt x="46" y="79"/>
                    <a:pt x="46" y="79"/>
                    <a:pt x="46" y="79"/>
                  </a:cubicBezTo>
                  <a:cubicBezTo>
                    <a:pt x="50" y="79"/>
                    <a:pt x="52" y="79"/>
                    <a:pt x="63" y="76"/>
                  </a:cubicBezTo>
                  <a:lnTo>
                    <a:pt x="59" y="8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sz="1800" dirty="0">
                <a:solidFill>
                  <a:prstClr val="black"/>
                </a:solidFill>
              </a:endParaRPr>
            </a:p>
          </p:txBody>
        </p:sp>
        <p:sp>
          <p:nvSpPr>
            <p:cNvPr id="44" name="Freeform 14"/>
            <p:cNvSpPr>
              <a:spLocks/>
            </p:cNvSpPr>
            <p:nvPr/>
          </p:nvSpPr>
          <p:spPr bwMode="auto">
            <a:xfrm>
              <a:off x="917250" y="6036289"/>
              <a:ext cx="190179" cy="184771"/>
            </a:xfrm>
            <a:custGeom>
              <a:avLst/>
              <a:gdLst>
                <a:gd name="T0" fmla="*/ 87 w 89"/>
                <a:gd name="T1" fmla="*/ 8 h 86"/>
                <a:gd name="T2" fmla="*/ 87 w 89"/>
                <a:gd name="T3" fmla="*/ 51 h 86"/>
                <a:gd name="T4" fmla="*/ 46 w 89"/>
                <a:gd name="T5" fmla="*/ 86 h 86"/>
                <a:gd name="T6" fmla="*/ 2 w 89"/>
                <a:gd name="T7" fmla="*/ 51 h 86"/>
                <a:gd name="T8" fmla="*/ 2 w 89"/>
                <a:gd name="T9" fmla="*/ 13 h 86"/>
                <a:gd name="T10" fmla="*/ 0 w 89"/>
                <a:gd name="T11" fmla="*/ 0 h 86"/>
                <a:gd name="T12" fmla="*/ 20 w 89"/>
                <a:gd name="T13" fmla="*/ 0 h 86"/>
                <a:gd name="T14" fmla="*/ 18 w 89"/>
                <a:gd name="T15" fmla="*/ 13 h 86"/>
                <a:gd name="T16" fmla="*/ 18 w 89"/>
                <a:gd name="T17" fmla="*/ 51 h 86"/>
                <a:gd name="T18" fmla="*/ 49 w 89"/>
                <a:gd name="T19" fmla="*/ 79 h 86"/>
                <a:gd name="T20" fmla="*/ 81 w 89"/>
                <a:gd name="T21" fmla="*/ 51 h 86"/>
                <a:gd name="T22" fmla="*/ 81 w 89"/>
                <a:gd name="T23" fmla="*/ 8 h 86"/>
                <a:gd name="T24" fmla="*/ 80 w 89"/>
                <a:gd name="T25" fmla="*/ 0 h 86"/>
                <a:gd name="T26" fmla="*/ 89 w 89"/>
                <a:gd name="T27" fmla="*/ 0 h 86"/>
                <a:gd name="T28" fmla="*/ 87 w 89"/>
                <a:gd name="T29" fmla="*/ 8 h 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89" h="86">
                  <a:moveTo>
                    <a:pt x="87" y="8"/>
                  </a:moveTo>
                  <a:cubicBezTo>
                    <a:pt x="87" y="51"/>
                    <a:pt x="87" y="51"/>
                    <a:pt x="87" y="51"/>
                  </a:cubicBezTo>
                  <a:cubicBezTo>
                    <a:pt x="87" y="75"/>
                    <a:pt x="70" y="86"/>
                    <a:pt x="46" y="86"/>
                  </a:cubicBezTo>
                  <a:cubicBezTo>
                    <a:pt x="23" y="86"/>
                    <a:pt x="2" y="78"/>
                    <a:pt x="2" y="51"/>
                  </a:cubicBezTo>
                  <a:cubicBezTo>
                    <a:pt x="2" y="13"/>
                    <a:pt x="2" y="13"/>
                    <a:pt x="2" y="13"/>
                  </a:cubicBezTo>
                  <a:cubicBezTo>
                    <a:pt x="2" y="9"/>
                    <a:pt x="3" y="5"/>
                    <a:pt x="0" y="0"/>
                  </a:cubicBezTo>
                  <a:cubicBezTo>
                    <a:pt x="20" y="0"/>
                    <a:pt x="20" y="0"/>
                    <a:pt x="20" y="0"/>
                  </a:cubicBezTo>
                  <a:cubicBezTo>
                    <a:pt x="18" y="5"/>
                    <a:pt x="18" y="8"/>
                    <a:pt x="18" y="13"/>
                  </a:cubicBezTo>
                  <a:cubicBezTo>
                    <a:pt x="18" y="51"/>
                    <a:pt x="18" y="51"/>
                    <a:pt x="18" y="51"/>
                  </a:cubicBezTo>
                  <a:cubicBezTo>
                    <a:pt x="18" y="73"/>
                    <a:pt x="32" y="79"/>
                    <a:pt x="49" y="79"/>
                  </a:cubicBezTo>
                  <a:cubicBezTo>
                    <a:pt x="69" y="79"/>
                    <a:pt x="81" y="70"/>
                    <a:pt x="81" y="51"/>
                  </a:cubicBezTo>
                  <a:cubicBezTo>
                    <a:pt x="81" y="8"/>
                    <a:pt x="81" y="8"/>
                    <a:pt x="81" y="8"/>
                  </a:cubicBezTo>
                  <a:cubicBezTo>
                    <a:pt x="81" y="4"/>
                    <a:pt x="80" y="1"/>
                    <a:pt x="80" y="0"/>
                  </a:cubicBezTo>
                  <a:cubicBezTo>
                    <a:pt x="89" y="0"/>
                    <a:pt x="89" y="0"/>
                    <a:pt x="89" y="0"/>
                  </a:cubicBezTo>
                  <a:cubicBezTo>
                    <a:pt x="88" y="1"/>
                    <a:pt x="87" y="4"/>
                    <a:pt x="87" y="8"/>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sz="1800" dirty="0">
                <a:solidFill>
                  <a:prstClr val="black"/>
                </a:solidFill>
              </a:endParaRPr>
            </a:p>
          </p:txBody>
        </p:sp>
        <p:sp>
          <p:nvSpPr>
            <p:cNvPr id="45" name="Freeform 15"/>
            <p:cNvSpPr>
              <a:spLocks/>
            </p:cNvSpPr>
            <p:nvPr/>
          </p:nvSpPr>
          <p:spPr bwMode="auto">
            <a:xfrm>
              <a:off x="2373789" y="6036289"/>
              <a:ext cx="189278" cy="184771"/>
            </a:xfrm>
            <a:custGeom>
              <a:avLst/>
              <a:gdLst>
                <a:gd name="T0" fmla="*/ 88 w 89"/>
                <a:gd name="T1" fmla="*/ 8 h 86"/>
                <a:gd name="T2" fmla="*/ 88 w 89"/>
                <a:gd name="T3" fmla="*/ 51 h 86"/>
                <a:gd name="T4" fmla="*/ 47 w 89"/>
                <a:gd name="T5" fmla="*/ 86 h 86"/>
                <a:gd name="T6" fmla="*/ 3 w 89"/>
                <a:gd name="T7" fmla="*/ 51 h 86"/>
                <a:gd name="T8" fmla="*/ 3 w 89"/>
                <a:gd name="T9" fmla="*/ 13 h 86"/>
                <a:gd name="T10" fmla="*/ 0 w 89"/>
                <a:gd name="T11" fmla="*/ 0 h 86"/>
                <a:gd name="T12" fmla="*/ 21 w 89"/>
                <a:gd name="T13" fmla="*/ 0 h 86"/>
                <a:gd name="T14" fmla="*/ 19 w 89"/>
                <a:gd name="T15" fmla="*/ 13 h 86"/>
                <a:gd name="T16" fmla="*/ 19 w 89"/>
                <a:gd name="T17" fmla="*/ 51 h 86"/>
                <a:gd name="T18" fmla="*/ 50 w 89"/>
                <a:gd name="T19" fmla="*/ 79 h 86"/>
                <a:gd name="T20" fmla="*/ 82 w 89"/>
                <a:gd name="T21" fmla="*/ 51 h 86"/>
                <a:gd name="T22" fmla="*/ 82 w 89"/>
                <a:gd name="T23" fmla="*/ 8 h 86"/>
                <a:gd name="T24" fmla="*/ 81 w 89"/>
                <a:gd name="T25" fmla="*/ 0 h 86"/>
                <a:gd name="T26" fmla="*/ 89 w 89"/>
                <a:gd name="T27" fmla="*/ 0 h 86"/>
                <a:gd name="T28" fmla="*/ 88 w 89"/>
                <a:gd name="T29" fmla="*/ 8 h 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89" h="86">
                  <a:moveTo>
                    <a:pt x="88" y="8"/>
                  </a:moveTo>
                  <a:cubicBezTo>
                    <a:pt x="88" y="51"/>
                    <a:pt x="88" y="51"/>
                    <a:pt x="88" y="51"/>
                  </a:cubicBezTo>
                  <a:cubicBezTo>
                    <a:pt x="88" y="75"/>
                    <a:pt x="71" y="86"/>
                    <a:pt x="47" y="86"/>
                  </a:cubicBezTo>
                  <a:cubicBezTo>
                    <a:pt x="24" y="86"/>
                    <a:pt x="3" y="78"/>
                    <a:pt x="3" y="51"/>
                  </a:cubicBezTo>
                  <a:cubicBezTo>
                    <a:pt x="3" y="13"/>
                    <a:pt x="3" y="13"/>
                    <a:pt x="3" y="13"/>
                  </a:cubicBezTo>
                  <a:cubicBezTo>
                    <a:pt x="3" y="9"/>
                    <a:pt x="3" y="5"/>
                    <a:pt x="0" y="0"/>
                  </a:cubicBezTo>
                  <a:cubicBezTo>
                    <a:pt x="21" y="0"/>
                    <a:pt x="21" y="0"/>
                    <a:pt x="21" y="0"/>
                  </a:cubicBezTo>
                  <a:cubicBezTo>
                    <a:pt x="19" y="5"/>
                    <a:pt x="19" y="8"/>
                    <a:pt x="19" y="13"/>
                  </a:cubicBezTo>
                  <a:cubicBezTo>
                    <a:pt x="19" y="51"/>
                    <a:pt x="19" y="51"/>
                    <a:pt x="19" y="51"/>
                  </a:cubicBezTo>
                  <a:cubicBezTo>
                    <a:pt x="19" y="73"/>
                    <a:pt x="33" y="79"/>
                    <a:pt x="50" y="79"/>
                  </a:cubicBezTo>
                  <a:cubicBezTo>
                    <a:pt x="69" y="79"/>
                    <a:pt x="82" y="70"/>
                    <a:pt x="82" y="51"/>
                  </a:cubicBezTo>
                  <a:cubicBezTo>
                    <a:pt x="82" y="8"/>
                    <a:pt x="82" y="8"/>
                    <a:pt x="82" y="8"/>
                  </a:cubicBezTo>
                  <a:cubicBezTo>
                    <a:pt x="82" y="4"/>
                    <a:pt x="81" y="1"/>
                    <a:pt x="81" y="0"/>
                  </a:cubicBezTo>
                  <a:cubicBezTo>
                    <a:pt x="89" y="0"/>
                    <a:pt x="89" y="0"/>
                    <a:pt x="89" y="0"/>
                  </a:cubicBezTo>
                  <a:cubicBezTo>
                    <a:pt x="89" y="1"/>
                    <a:pt x="88" y="4"/>
                    <a:pt x="88" y="8"/>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sz="1800" dirty="0">
                <a:solidFill>
                  <a:prstClr val="black"/>
                </a:solidFill>
              </a:endParaRPr>
            </a:p>
          </p:txBody>
        </p:sp>
        <p:sp>
          <p:nvSpPr>
            <p:cNvPr id="46" name="Freeform 16"/>
            <p:cNvSpPr>
              <a:spLocks/>
            </p:cNvSpPr>
            <p:nvPr/>
          </p:nvSpPr>
          <p:spPr bwMode="auto">
            <a:xfrm>
              <a:off x="1175029" y="6029980"/>
              <a:ext cx="179363" cy="186574"/>
            </a:xfrm>
            <a:custGeom>
              <a:avLst/>
              <a:gdLst>
                <a:gd name="T0" fmla="*/ 18 w 84"/>
                <a:gd name="T1" fmla="*/ 7 h 87"/>
                <a:gd name="T2" fmla="*/ 18 w 84"/>
                <a:gd name="T3" fmla="*/ 73 h 87"/>
                <a:gd name="T4" fmla="*/ 21 w 84"/>
                <a:gd name="T5" fmla="*/ 87 h 87"/>
                <a:gd name="T6" fmla="*/ 0 w 84"/>
                <a:gd name="T7" fmla="*/ 87 h 87"/>
                <a:gd name="T8" fmla="*/ 3 w 84"/>
                <a:gd name="T9" fmla="*/ 73 h 87"/>
                <a:gd name="T10" fmla="*/ 3 w 84"/>
                <a:gd name="T11" fmla="*/ 16 h 87"/>
                <a:gd name="T12" fmla="*/ 0 w 84"/>
                <a:gd name="T13" fmla="*/ 3 h 87"/>
                <a:gd name="T14" fmla="*/ 17 w 84"/>
                <a:gd name="T15" fmla="*/ 3 h 87"/>
                <a:gd name="T16" fmla="*/ 21 w 84"/>
                <a:gd name="T17" fmla="*/ 3 h 87"/>
                <a:gd name="T18" fmla="*/ 67 w 84"/>
                <a:gd name="T19" fmla="*/ 27 h 87"/>
                <a:gd name="T20" fmla="*/ 40 w 84"/>
                <a:gd name="T21" fmla="*/ 51 h 87"/>
                <a:gd name="T22" fmla="*/ 84 w 84"/>
                <a:gd name="T23" fmla="*/ 87 h 87"/>
                <a:gd name="T24" fmla="*/ 60 w 84"/>
                <a:gd name="T25" fmla="*/ 87 h 87"/>
                <a:gd name="T26" fmla="*/ 24 w 84"/>
                <a:gd name="T27" fmla="*/ 49 h 87"/>
                <a:gd name="T28" fmla="*/ 24 w 84"/>
                <a:gd name="T29" fmla="*/ 47 h 87"/>
                <a:gd name="T30" fmla="*/ 30 w 84"/>
                <a:gd name="T31" fmla="*/ 47 h 87"/>
                <a:gd name="T32" fmla="*/ 51 w 84"/>
                <a:gd name="T33" fmla="*/ 27 h 87"/>
                <a:gd name="T34" fmla="*/ 24 w 84"/>
                <a:gd name="T35" fmla="*/ 7 h 87"/>
                <a:gd name="T36" fmla="*/ 18 w 84"/>
                <a:gd name="T37" fmla="*/ 7 h 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84" h="87">
                  <a:moveTo>
                    <a:pt x="18" y="7"/>
                  </a:moveTo>
                  <a:cubicBezTo>
                    <a:pt x="18" y="73"/>
                    <a:pt x="18" y="73"/>
                    <a:pt x="18" y="73"/>
                  </a:cubicBezTo>
                  <a:cubicBezTo>
                    <a:pt x="18" y="78"/>
                    <a:pt x="18" y="81"/>
                    <a:pt x="21" y="87"/>
                  </a:cubicBezTo>
                  <a:cubicBezTo>
                    <a:pt x="0" y="87"/>
                    <a:pt x="0" y="87"/>
                    <a:pt x="0" y="87"/>
                  </a:cubicBezTo>
                  <a:cubicBezTo>
                    <a:pt x="3" y="81"/>
                    <a:pt x="3" y="78"/>
                    <a:pt x="3" y="73"/>
                  </a:cubicBezTo>
                  <a:cubicBezTo>
                    <a:pt x="3" y="16"/>
                    <a:pt x="3" y="16"/>
                    <a:pt x="3" y="16"/>
                  </a:cubicBezTo>
                  <a:cubicBezTo>
                    <a:pt x="3" y="12"/>
                    <a:pt x="3" y="8"/>
                    <a:pt x="0" y="3"/>
                  </a:cubicBezTo>
                  <a:cubicBezTo>
                    <a:pt x="17" y="3"/>
                    <a:pt x="17" y="3"/>
                    <a:pt x="17" y="3"/>
                  </a:cubicBezTo>
                  <a:cubicBezTo>
                    <a:pt x="21" y="3"/>
                    <a:pt x="21" y="3"/>
                    <a:pt x="21" y="3"/>
                  </a:cubicBezTo>
                  <a:cubicBezTo>
                    <a:pt x="32" y="3"/>
                    <a:pt x="67" y="0"/>
                    <a:pt x="67" y="27"/>
                  </a:cubicBezTo>
                  <a:cubicBezTo>
                    <a:pt x="67" y="38"/>
                    <a:pt x="57" y="51"/>
                    <a:pt x="40" y="51"/>
                  </a:cubicBezTo>
                  <a:cubicBezTo>
                    <a:pt x="53" y="64"/>
                    <a:pt x="61" y="70"/>
                    <a:pt x="84" y="87"/>
                  </a:cubicBezTo>
                  <a:cubicBezTo>
                    <a:pt x="60" y="87"/>
                    <a:pt x="60" y="87"/>
                    <a:pt x="60" y="87"/>
                  </a:cubicBezTo>
                  <a:cubicBezTo>
                    <a:pt x="44" y="71"/>
                    <a:pt x="37" y="64"/>
                    <a:pt x="24" y="49"/>
                  </a:cubicBezTo>
                  <a:cubicBezTo>
                    <a:pt x="24" y="47"/>
                    <a:pt x="24" y="47"/>
                    <a:pt x="24" y="47"/>
                  </a:cubicBezTo>
                  <a:cubicBezTo>
                    <a:pt x="30" y="47"/>
                    <a:pt x="30" y="47"/>
                    <a:pt x="30" y="47"/>
                  </a:cubicBezTo>
                  <a:cubicBezTo>
                    <a:pt x="44" y="47"/>
                    <a:pt x="51" y="37"/>
                    <a:pt x="51" y="27"/>
                  </a:cubicBezTo>
                  <a:cubicBezTo>
                    <a:pt x="51" y="12"/>
                    <a:pt x="41" y="7"/>
                    <a:pt x="24" y="7"/>
                  </a:cubicBezTo>
                  <a:lnTo>
                    <a:pt x="18" y="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sz="1800" dirty="0">
                <a:solidFill>
                  <a:prstClr val="black"/>
                </a:solidFill>
              </a:endParaRPr>
            </a:p>
          </p:txBody>
        </p:sp>
        <p:sp>
          <p:nvSpPr>
            <p:cNvPr id="47" name="Freeform 17"/>
            <p:cNvSpPr>
              <a:spLocks/>
            </p:cNvSpPr>
            <p:nvPr/>
          </p:nvSpPr>
          <p:spPr bwMode="auto">
            <a:xfrm>
              <a:off x="1616677" y="6031783"/>
              <a:ext cx="240653" cy="186574"/>
            </a:xfrm>
            <a:custGeom>
              <a:avLst/>
              <a:gdLst>
                <a:gd name="T0" fmla="*/ 111 w 113"/>
                <a:gd name="T1" fmla="*/ 56 h 87"/>
                <a:gd name="T2" fmla="*/ 111 w 113"/>
                <a:gd name="T3" fmla="*/ 81 h 87"/>
                <a:gd name="T4" fmla="*/ 74 w 113"/>
                <a:gd name="T5" fmla="*/ 87 h 87"/>
                <a:gd name="T6" fmla="*/ 75 w 113"/>
                <a:gd name="T7" fmla="*/ 0 h 87"/>
                <a:gd name="T8" fmla="*/ 109 w 113"/>
                <a:gd name="T9" fmla="*/ 8 h 87"/>
                <a:gd name="T10" fmla="*/ 109 w 113"/>
                <a:gd name="T11" fmla="*/ 20 h 87"/>
                <a:gd name="T12" fmla="*/ 75 w 113"/>
                <a:gd name="T13" fmla="*/ 6 h 87"/>
                <a:gd name="T14" fmla="*/ 77 w 113"/>
                <a:gd name="T15" fmla="*/ 81 h 87"/>
                <a:gd name="T16" fmla="*/ 95 w 113"/>
                <a:gd name="T17" fmla="*/ 78 h 87"/>
                <a:gd name="T18" fmla="*/ 95 w 113"/>
                <a:gd name="T19" fmla="*/ 56 h 87"/>
                <a:gd name="T20" fmla="*/ 93 w 113"/>
                <a:gd name="T21" fmla="*/ 46 h 87"/>
                <a:gd name="T22" fmla="*/ 113 w 113"/>
                <a:gd name="T23" fmla="*/ 46 h 87"/>
                <a:gd name="T24" fmla="*/ 111 w 113"/>
                <a:gd name="T25" fmla="*/ 56 h 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13" h="87">
                  <a:moveTo>
                    <a:pt x="111" y="56"/>
                  </a:moveTo>
                  <a:cubicBezTo>
                    <a:pt x="111" y="81"/>
                    <a:pt x="111" y="81"/>
                    <a:pt x="111" y="81"/>
                  </a:cubicBezTo>
                  <a:cubicBezTo>
                    <a:pt x="101" y="85"/>
                    <a:pt x="87" y="87"/>
                    <a:pt x="74" y="87"/>
                  </a:cubicBezTo>
                  <a:cubicBezTo>
                    <a:pt x="0" y="87"/>
                    <a:pt x="4" y="1"/>
                    <a:pt x="75" y="0"/>
                  </a:cubicBezTo>
                  <a:cubicBezTo>
                    <a:pt x="86" y="0"/>
                    <a:pt x="98" y="3"/>
                    <a:pt x="109" y="8"/>
                  </a:cubicBezTo>
                  <a:cubicBezTo>
                    <a:pt x="109" y="20"/>
                    <a:pt x="109" y="20"/>
                    <a:pt x="109" y="20"/>
                  </a:cubicBezTo>
                  <a:cubicBezTo>
                    <a:pt x="105" y="16"/>
                    <a:pt x="92" y="6"/>
                    <a:pt x="75" y="6"/>
                  </a:cubicBezTo>
                  <a:cubicBezTo>
                    <a:pt x="22" y="6"/>
                    <a:pt x="26" y="81"/>
                    <a:pt x="77" y="81"/>
                  </a:cubicBezTo>
                  <a:cubicBezTo>
                    <a:pt x="84" y="81"/>
                    <a:pt x="89" y="81"/>
                    <a:pt x="95" y="78"/>
                  </a:cubicBezTo>
                  <a:cubicBezTo>
                    <a:pt x="95" y="56"/>
                    <a:pt x="95" y="56"/>
                    <a:pt x="95" y="56"/>
                  </a:cubicBezTo>
                  <a:cubicBezTo>
                    <a:pt x="95" y="52"/>
                    <a:pt x="93" y="48"/>
                    <a:pt x="93" y="46"/>
                  </a:cubicBezTo>
                  <a:cubicBezTo>
                    <a:pt x="113" y="46"/>
                    <a:pt x="113" y="46"/>
                    <a:pt x="113" y="46"/>
                  </a:cubicBezTo>
                  <a:cubicBezTo>
                    <a:pt x="113" y="48"/>
                    <a:pt x="111" y="52"/>
                    <a:pt x="111" y="56"/>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sz="1800" dirty="0">
                <a:solidFill>
                  <a:prstClr val="black"/>
                </a:solidFill>
              </a:endParaRPr>
            </a:p>
          </p:txBody>
        </p:sp>
        <p:sp>
          <p:nvSpPr>
            <p:cNvPr id="48" name="Freeform 18"/>
            <p:cNvSpPr>
              <a:spLocks/>
            </p:cNvSpPr>
            <p:nvPr/>
          </p:nvSpPr>
          <p:spPr bwMode="auto">
            <a:xfrm>
              <a:off x="2633370" y="6036289"/>
              <a:ext cx="143310" cy="180265"/>
            </a:xfrm>
            <a:custGeom>
              <a:avLst/>
              <a:gdLst>
                <a:gd name="T0" fmla="*/ 26 w 67"/>
                <a:gd name="T1" fmla="*/ 46 h 84"/>
                <a:gd name="T2" fmla="*/ 26 w 67"/>
                <a:gd name="T3" fmla="*/ 43 h 84"/>
                <a:gd name="T4" fmla="*/ 51 w 67"/>
                <a:gd name="T5" fmla="*/ 24 h 84"/>
                <a:gd name="T6" fmla="*/ 24 w 67"/>
                <a:gd name="T7" fmla="*/ 4 h 84"/>
                <a:gd name="T8" fmla="*/ 18 w 67"/>
                <a:gd name="T9" fmla="*/ 4 h 84"/>
                <a:gd name="T10" fmla="*/ 18 w 67"/>
                <a:gd name="T11" fmla="*/ 70 h 84"/>
                <a:gd name="T12" fmla="*/ 21 w 67"/>
                <a:gd name="T13" fmla="*/ 84 h 84"/>
                <a:gd name="T14" fmla="*/ 0 w 67"/>
                <a:gd name="T15" fmla="*/ 84 h 84"/>
                <a:gd name="T16" fmla="*/ 3 w 67"/>
                <a:gd name="T17" fmla="*/ 70 h 84"/>
                <a:gd name="T18" fmla="*/ 3 w 67"/>
                <a:gd name="T19" fmla="*/ 13 h 84"/>
                <a:gd name="T20" fmla="*/ 0 w 67"/>
                <a:gd name="T21" fmla="*/ 0 h 84"/>
                <a:gd name="T22" fmla="*/ 21 w 67"/>
                <a:gd name="T23" fmla="*/ 0 h 84"/>
                <a:gd name="T24" fmla="*/ 67 w 67"/>
                <a:gd name="T25" fmla="*/ 24 h 84"/>
                <a:gd name="T26" fmla="*/ 26 w 67"/>
                <a:gd name="T27" fmla="*/ 46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7" h="84">
                  <a:moveTo>
                    <a:pt x="26" y="46"/>
                  </a:moveTo>
                  <a:cubicBezTo>
                    <a:pt x="26" y="43"/>
                    <a:pt x="26" y="43"/>
                    <a:pt x="26" y="43"/>
                  </a:cubicBezTo>
                  <a:cubicBezTo>
                    <a:pt x="41" y="46"/>
                    <a:pt x="51" y="36"/>
                    <a:pt x="51" y="24"/>
                  </a:cubicBezTo>
                  <a:cubicBezTo>
                    <a:pt x="51" y="10"/>
                    <a:pt x="43" y="4"/>
                    <a:pt x="24" y="4"/>
                  </a:cubicBezTo>
                  <a:cubicBezTo>
                    <a:pt x="22" y="4"/>
                    <a:pt x="20" y="4"/>
                    <a:pt x="18" y="4"/>
                  </a:cubicBezTo>
                  <a:cubicBezTo>
                    <a:pt x="18" y="70"/>
                    <a:pt x="18" y="70"/>
                    <a:pt x="18" y="70"/>
                  </a:cubicBezTo>
                  <a:cubicBezTo>
                    <a:pt x="18" y="75"/>
                    <a:pt x="18" y="78"/>
                    <a:pt x="21" y="84"/>
                  </a:cubicBezTo>
                  <a:cubicBezTo>
                    <a:pt x="0" y="84"/>
                    <a:pt x="0" y="84"/>
                    <a:pt x="0" y="84"/>
                  </a:cubicBezTo>
                  <a:cubicBezTo>
                    <a:pt x="3" y="78"/>
                    <a:pt x="3" y="75"/>
                    <a:pt x="3" y="70"/>
                  </a:cubicBezTo>
                  <a:cubicBezTo>
                    <a:pt x="3" y="13"/>
                    <a:pt x="3" y="13"/>
                    <a:pt x="3" y="13"/>
                  </a:cubicBezTo>
                  <a:cubicBezTo>
                    <a:pt x="3" y="9"/>
                    <a:pt x="3" y="5"/>
                    <a:pt x="0" y="0"/>
                  </a:cubicBezTo>
                  <a:cubicBezTo>
                    <a:pt x="21" y="0"/>
                    <a:pt x="21" y="0"/>
                    <a:pt x="21" y="0"/>
                  </a:cubicBezTo>
                  <a:cubicBezTo>
                    <a:pt x="42" y="0"/>
                    <a:pt x="67" y="0"/>
                    <a:pt x="67" y="24"/>
                  </a:cubicBezTo>
                  <a:cubicBezTo>
                    <a:pt x="67" y="42"/>
                    <a:pt x="46" y="51"/>
                    <a:pt x="26" y="46"/>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sz="1800" dirty="0">
                <a:solidFill>
                  <a:prstClr val="black"/>
                </a:solidFill>
              </a:endParaRPr>
            </a:p>
          </p:txBody>
        </p:sp>
        <p:sp>
          <p:nvSpPr>
            <p:cNvPr id="49" name="Freeform 19"/>
            <p:cNvSpPr>
              <a:spLocks noEditPoints="1"/>
            </p:cNvSpPr>
            <p:nvPr/>
          </p:nvSpPr>
          <p:spPr bwMode="auto">
            <a:xfrm>
              <a:off x="1377826" y="6031783"/>
              <a:ext cx="234344" cy="186574"/>
            </a:xfrm>
            <a:custGeom>
              <a:avLst/>
              <a:gdLst>
                <a:gd name="T0" fmla="*/ 56 w 110"/>
                <a:gd name="T1" fmla="*/ 0 h 87"/>
                <a:gd name="T2" fmla="*/ 0 w 110"/>
                <a:gd name="T3" fmla="*/ 43 h 87"/>
                <a:gd name="T4" fmla="*/ 53 w 110"/>
                <a:gd name="T5" fmla="*/ 87 h 87"/>
                <a:gd name="T6" fmla="*/ 109 w 110"/>
                <a:gd name="T7" fmla="*/ 43 h 87"/>
                <a:gd name="T8" fmla="*/ 56 w 110"/>
                <a:gd name="T9" fmla="*/ 0 h 87"/>
                <a:gd name="T10" fmla="*/ 57 w 110"/>
                <a:gd name="T11" fmla="*/ 81 h 87"/>
                <a:gd name="T12" fmla="*/ 53 w 110"/>
                <a:gd name="T13" fmla="*/ 6 h 87"/>
                <a:gd name="T14" fmla="*/ 57 w 110"/>
                <a:gd name="T15" fmla="*/ 81 h 8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10" h="87">
                  <a:moveTo>
                    <a:pt x="56" y="0"/>
                  </a:moveTo>
                  <a:cubicBezTo>
                    <a:pt x="25" y="0"/>
                    <a:pt x="0" y="16"/>
                    <a:pt x="0" y="43"/>
                  </a:cubicBezTo>
                  <a:cubicBezTo>
                    <a:pt x="0" y="68"/>
                    <a:pt x="22" y="87"/>
                    <a:pt x="53" y="87"/>
                  </a:cubicBezTo>
                  <a:cubicBezTo>
                    <a:pt x="84" y="87"/>
                    <a:pt x="109" y="69"/>
                    <a:pt x="109" y="43"/>
                  </a:cubicBezTo>
                  <a:cubicBezTo>
                    <a:pt x="109" y="16"/>
                    <a:pt x="87" y="0"/>
                    <a:pt x="56" y="0"/>
                  </a:cubicBezTo>
                  <a:moveTo>
                    <a:pt x="57" y="81"/>
                  </a:moveTo>
                  <a:cubicBezTo>
                    <a:pt x="9" y="81"/>
                    <a:pt x="0" y="6"/>
                    <a:pt x="53" y="6"/>
                  </a:cubicBezTo>
                  <a:cubicBezTo>
                    <a:pt x="101" y="6"/>
                    <a:pt x="110" y="81"/>
                    <a:pt x="57" y="81"/>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sz="1800" dirty="0">
                <a:solidFill>
                  <a:prstClr val="black"/>
                </a:solidFill>
              </a:endParaRPr>
            </a:p>
          </p:txBody>
        </p:sp>
        <p:sp>
          <p:nvSpPr>
            <p:cNvPr id="51" name="Freeform 20"/>
            <p:cNvSpPr>
              <a:spLocks noEditPoints="1"/>
            </p:cNvSpPr>
            <p:nvPr/>
          </p:nvSpPr>
          <p:spPr bwMode="auto">
            <a:xfrm>
              <a:off x="2081760" y="6031783"/>
              <a:ext cx="234344" cy="186574"/>
            </a:xfrm>
            <a:custGeom>
              <a:avLst/>
              <a:gdLst>
                <a:gd name="T0" fmla="*/ 56 w 110"/>
                <a:gd name="T1" fmla="*/ 0 h 87"/>
                <a:gd name="T2" fmla="*/ 0 w 110"/>
                <a:gd name="T3" fmla="*/ 43 h 87"/>
                <a:gd name="T4" fmla="*/ 53 w 110"/>
                <a:gd name="T5" fmla="*/ 87 h 87"/>
                <a:gd name="T6" fmla="*/ 109 w 110"/>
                <a:gd name="T7" fmla="*/ 43 h 87"/>
                <a:gd name="T8" fmla="*/ 56 w 110"/>
                <a:gd name="T9" fmla="*/ 0 h 87"/>
                <a:gd name="T10" fmla="*/ 56 w 110"/>
                <a:gd name="T11" fmla="*/ 82 h 87"/>
                <a:gd name="T12" fmla="*/ 53 w 110"/>
                <a:gd name="T13" fmla="*/ 5 h 87"/>
                <a:gd name="T14" fmla="*/ 56 w 110"/>
                <a:gd name="T15" fmla="*/ 82 h 8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10" h="87">
                  <a:moveTo>
                    <a:pt x="56" y="0"/>
                  </a:moveTo>
                  <a:cubicBezTo>
                    <a:pt x="25" y="0"/>
                    <a:pt x="0" y="16"/>
                    <a:pt x="0" y="43"/>
                  </a:cubicBezTo>
                  <a:cubicBezTo>
                    <a:pt x="0" y="68"/>
                    <a:pt x="22" y="87"/>
                    <a:pt x="53" y="87"/>
                  </a:cubicBezTo>
                  <a:cubicBezTo>
                    <a:pt x="84" y="87"/>
                    <a:pt x="109" y="69"/>
                    <a:pt x="109" y="43"/>
                  </a:cubicBezTo>
                  <a:cubicBezTo>
                    <a:pt x="109" y="16"/>
                    <a:pt x="87" y="0"/>
                    <a:pt x="56" y="0"/>
                  </a:cubicBezTo>
                  <a:moveTo>
                    <a:pt x="56" y="82"/>
                  </a:moveTo>
                  <a:cubicBezTo>
                    <a:pt x="9" y="82"/>
                    <a:pt x="0" y="5"/>
                    <a:pt x="53" y="5"/>
                  </a:cubicBezTo>
                  <a:cubicBezTo>
                    <a:pt x="101" y="5"/>
                    <a:pt x="110" y="82"/>
                    <a:pt x="56" y="82"/>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sz="1800" dirty="0">
                <a:solidFill>
                  <a:prstClr val="black"/>
                </a:solidFill>
              </a:endParaRPr>
            </a:p>
          </p:txBody>
        </p:sp>
        <p:sp>
          <p:nvSpPr>
            <p:cNvPr id="53" name="Freeform 21"/>
            <p:cNvSpPr>
              <a:spLocks/>
            </p:cNvSpPr>
            <p:nvPr/>
          </p:nvSpPr>
          <p:spPr bwMode="auto">
            <a:xfrm>
              <a:off x="1906903" y="6029980"/>
              <a:ext cx="148718" cy="186574"/>
            </a:xfrm>
            <a:custGeom>
              <a:avLst/>
              <a:gdLst>
                <a:gd name="T0" fmla="*/ 0 w 70"/>
                <a:gd name="T1" fmla="*/ 3 h 87"/>
                <a:gd name="T2" fmla="*/ 7 w 70"/>
                <a:gd name="T3" fmla="*/ 3 h 87"/>
                <a:gd name="T4" fmla="*/ 54 w 70"/>
                <a:gd name="T5" fmla="*/ 27 h 87"/>
                <a:gd name="T6" fmla="*/ 26 w 70"/>
                <a:gd name="T7" fmla="*/ 51 h 87"/>
                <a:gd name="T8" fmla="*/ 70 w 70"/>
                <a:gd name="T9" fmla="*/ 87 h 87"/>
                <a:gd name="T10" fmla="*/ 47 w 70"/>
                <a:gd name="T11" fmla="*/ 87 h 87"/>
                <a:gd name="T12" fmla="*/ 10 w 70"/>
                <a:gd name="T13" fmla="*/ 49 h 87"/>
                <a:gd name="T14" fmla="*/ 10 w 70"/>
                <a:gd name="T15" fmla="*/ 47 h 87"/>
                <a:gd name="T16" fmla="*/ 17 w 70"/>
                <a:gd name="T17" fmla="*/ 47 h 87"/>
                <a:gd name="T18" fmla="*/ 38 w 70"/>
                <a:gd name="T19" fmla="*/ 27 h 87"/>
                <a:gd name="T20" fmla="*/ 11 w 70"/>
                <a:gd name="T21" fmla="*/ 7 h 87"/>
                <a:gd name="T22" fmla="*/ 0 w 70"/>
                <a:gd name="T23" fmla="*/ 7 h 87"/>
                <a:gd name="T24" fmla="*/ 0 w 70"/>
                <a:gd name="T25" fmla="*/ 3 h 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0" h="87">
                  <a:moveTo>
                    <a:pt x="0" y="3"/>
                  </a:moveTo>
                  <a:cubicBezTo>
                    <a:pt x="7" y="3"/>
                    <a:pt x="7" y="3"/>
                    <a:pt x="7" y="3"/>
                  </a:cubicBezTo>
                  <a:cubicBezTo>
                    <a:pt x="19" y="3"/>
                    <a:pt x="54" y="0"/>
                    <a:pt x="54" y="27"/>
                  </a:cubicBezTo>
                  <a:cubicBezTo>
                    <a:pt x="54" y="38"/>
                    <a:pt x="44" y="51"/>
                    <a:pt x="26" y="51"/>
                  </a:cubicBezTo>
                  <a:cubicBezTo>
                    <a:pt x="40" y="64"/>
                    <a:pt x="48" y="70"/>
                    <a:pt x="70" y="87"/>
                  </a:cubicBezTo>
                  <a:cubicBezTo>
                    <a:pt x="47" y="87"/>
                    <a:pt x="47" y="87"/>
                    <a:pt x="47" y="87"/>
                  </a:cubicBezTo>
                  <a:cubicBezTo>
                    <a:pt x="31" y="71"/>
                    <a:pt x="24" y="64"/>
                    <a:pt x="10" y="49"/>
                  </a:cubicBezTo>
                  <a:cubicBezTo>
                    <a:pt x="10" y="47"/>
                    <a:pt x="10" y="47"/>
                    <a:pt x="10" y="47"/>
                  </a:cubicBezTo>
                  <a:cubicBezTo>
                    <a:pt x="17" y="47"/>
                    <a:pt x="17" y="47"/>
                    <a:pt x="17" y="47"/>
                  </a:cubicBezTo>
                  <a:cubicBezTo>
                    <a:pt x="30" y="47"/>
                    <a:pt x="38" y="37"/>
                    <a:pt x="38" y="27"/>
                  </a:cubicBezTo>
                  <a:cubicBezTo>
                    <a:pt x="38" y="12"/>
                    <a:pt x="28" y="7"/>
                    <a:pt x="11" y="7"/>
                  </a:cubicBezTo>
                  <a:cubicBezTo>
                    <a:pt x="0" y="7"/>
                    <a:pt x="0" y="7"/>
                    <a:pt x="0" y="7"/>
                  </a:cubicBezTo>
                  <a:lnTo>
                    <a:pt x="0"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sz="1800" dirty="0">
                <a:solidFill>
                  <a:prstClr val="black"/>
                </a:solidFill>
              </a:endParaRPr>
            </a:p>
          </p:txBody>
        </p:sp>
        <p:sp>
          <p:nvSpPr>
            <p:cNvPr id="56" name="Freeform 22"/>
            <p:cNvSpPr>
              <a:spLocks/>
            </p:cNvSpPr>
            <p:nvPr/>
          </p:nvSpPr>
          <p:spPr bwMode="auto">
            <a:xfrm>
              <a:off x="2611738" y="6264324"/>
              <a:ext cx="124383" cy="94639"/>
            </a:xfrm>
            <a:custGeom>
              <a:avLst/>
              <a:gdLst>
                <a:gd name="T0" fmla="*/ 56 w 58"/>
                <a:gd name="T1" fmla="*/ 28 h 44"/>
                <a:gd name="T2" fmla="*/ 56 w 58"/>
                <a:gd name="T3" fmla="*/ 41 h 44"/>
                <a:gd name="T4" fmla="*/ 37 w 58"/>
                <a:gd name="T5" fmla="*/ 44 h 44"/>
                <a:gd name="T6" fmla="*/ 38 w 58"/>
                <a:gd name="T7" fmla="*/ 0 h 44"/>
                <a:gd name="T8" fmla="*/ 55 w 58"/>
                <a:gd name="T9" fmla="*/ 4 h 44"/>
                <a:gd name="T10" fmla="*/ 55 w 58"/>
                <a:gd name="T11" fmla="*/ 10 h 44"/>
                <a:gd name="T12" fmla="*/ 38 w 58"/>
                <a:gd name="T13" fmla="*/ 3 h 44"/>
                <a:gd name="T14" fmla="*/ 39 w 58"/>
                <a:gd name="T15" fmla="*/ 41 h 44"/>
                <a:gd name="T16" fmla="*/ 48 w 58"/>
                <a:gd name="T17" fmla="*/ 40 h 44"/>
                <a:gd name="T18" fmla="*/ 48 w 58"/>
                <a:gd name="T19" fmla="*/ 28 h 44"/>
                <a:gd name="T20" fmla="*/ 47 w 58"/>
                <a:gd name="T21" fmla="*/ 23 h 44"/>
                <a:gd name="T22" fmla="*/ 58 w 58"/>
                <a:gd name="T23" fmla="*/ 23 h 44"/>
                <a:gd name="T24" fmla="*/ 56 w 58"/>
                <a:gd name="T25" fmla="*/ 28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8" h="44">
                  <a:moveTo>
                    <a:pt x="56" y="28"/>
                  </a:moveTo>
                  <a:cubicBezTo>
                    <a:pt x="56" y="41"/>
                    <a:pt x="56" y="41"/>
                    <a:pt x="56" y="41"/>
                  </a:cubicBezTo>
                  <a:cubicBezTo>
                    <a:pt x="51" y="43"/>
                    <a:pt x="44" y="44"/>
                    <a:pt x="37" y="44"/>
                  </a:cubicBezTo>
                  <a:cubicBezTo>
                    <a:pt x="0" y="44"/>
                    <a:pt x="2" y="0"/>
                    <a:pt x="38" y="0"/>
                  </a:cubicBezTo>
                  <a:cubicBezTo>
                    <a:pt x="44" y="0"/>
                    <a:pt x="50" y="1"/>
                    <a:pt x="55" y="4"/>
                  </a:cubicBezTo>
                  <a:cubicBezTo>
                    <a:pt x="55" y="10"/>
                    <a:pt x="55" y="10"/>
                    <a:pt x="55" y="10"/>
                  </a:cubicBezTo>
                  <a:cubicBezTo>
                    <a:pt x="53" y="8"/>
                    <a:pt x="47" y="3"/>
                    <a:pt x="38" y="3"/>
                  </a:cubicBezTo>
                  <a:cubicBezTo>
                    <a:pt x="11" y="3"/>
                    <a:pt x="13" y="41"/>
                    <a:pt x="39" y="41"/>
                  </a:cubicBezTo>
                  <a:cubicBezTo>
                    <a:pt x="43" y="41"/>
                    <a:pt x="45" y="41"/>
                    <a:pt x="48" y="40"/>
                  </a:cubicBezTo>
                  <a:cubicBezTo>
                    <a:pt x="48" y="28"/>
                    <a:pt x="48" y="28"/>
                    <a:pt x="48" y="28"/>
                  </a:cubicBezTo>
                  <a:cubicBezTo>
                    <a:pt x="48" y="26"/>
                    <a:pt x="48" y="24"/>
                    <a:pt x="47" y="23"/>
                  </a:cubicBezTo>
                  <a:cubicBezTo>
                    <a:pt x="58" y="23"/>
                    <a:pt x="58" y="23"/>
                    <a:pt x="58" y="23"/>
                  </a:cubicBezTo>
                  <a:cubicBezTo>
                    <a:pt x="57" y="24"/>
                    <a:pt x="56" y="26"/>
                    <a:pt x="56" y="28"/>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sz="1800" dirty="0">
                <a:solidFill>
                  <a:prstClr val="black"/>
                </a:solidFill>
              </a:endParaRPr>
            </a:p>
          </p:txBody>
        </p:sp>
        <p:sp>
          <p:nvSpPr>
            <p:cNvPr id="57" name="Freeform 23"/>
            <p:cNvSpPr>
              <a:spLocks noEditPoints="1"/>
            </p:cNvSpPr>
            <p:nvPr/>
          </p:nvSpPr>
          <p:spPr bwMode="auto">
            <a:xfrm>
              <a:off x="1757284" y="6264324"/>
              <a:ext cx="119876" cy="94639"/>
            </a:xfrm>
            <a:custGeom>
              <a:avLst/>
              <a:gdLst>
                <a:gd name="T0" fmla="*/ 29 w 56"/>
                <a:gd name="T1" fmla="*/ 0 h 44"/>
                <a:gd name="T2" fmla="*/ 0 w 56"/>
                <a:gd name="T3" fmla="*/ 22 h 44"/>
                <a:gd name="T4" fmla="*/ 27 w 56"/>
                <a:gd name="T5" fmla="*/ 44 h 44"/>
                <a:gd name="T6" fmla="*/ 56 w 56"/>
                <a:gd name="T7" fmla="*/ 22 h 44"/>
                <a:gd name="T8" fmla="*/ 29 w 56"/>
                <a:gd name="T9" fmla="*/ 0 h 44"/>
                <a:gd name="T10" fmla="*/ 29 w 56"/>
                <a:gd name="T11" fmla="*/ 42 h 44"/>
                <a:gd name="T12" fmla="*/ 27 w 56"/>
                <a:gd name="T13" fmla="*/ 2 h 44"/>
                <a:gd name="T14" fmla="*/ 29 w 56"/>
                <a:gd name="T15" fmla="*/ 42 h 4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6" h="44">
                  <a:moveTo>
                    <a:pt x="29" y="0"/>
                  </a:moveTo>
                  <a:cubicBezTo>
                    <a:pt x="13" y="0"/>
                    <a:pt x="0" y="8"/>
                    <a:pt x="0" y="22"/>
                  </a:cubicBezTo>
                  <a:cubicBezTo>
                    <a:pt x="0" y="35"/>
                    <a:pt x="12" y="44"/>
                    <a:pt x="27" y="44"/>
                  </a:cubicBezTo>
                  <a:cubicBezTo>
                    <a:pt x="43" y="44"/>
                    <a:pt x="56" y="35"/>
                    <a:pt x="56" y="22"/>
                  </a:cubicBezTo>
                  <a:cubicBezTo>
                    <a:pt x="56" y="8"/>
                    <a:pt x="45" y="0"/>
                    <a:pt x="29" y="0"/>
                  </a:cubicBezTo>
                  <a:moveTo>
                    <a:pt x="29" y="42"/>
                  </a:moveTo>
                  <a:cubicBezTo>
                    <a:pt x="5" y="42"/>
                    <a:pt x="0" y="2"/>
                    <a:pt x="27" y="2"/>
                  </a:cubicBezTo>
                  <a:cubicBezTo>
                    <a:pt x="52" y="2"/>
                    <a:pt x="56" y="42"/>
                    <a:pt x="29" y="42"/>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sz="1800" dirty="0">
                <a:solidFill>
                  <a:prstClr val="black"/>
                </a:solidFill>
              </a:endParaRPr>
            </a:p>
          </p:txBody>
        </p:sp>
        <p:sp>
          <p:nvSpPr>
            <p:cNvPr id="58" name="Freeform 24"/>
            <p:cNvSpPr>
              <a:spLocks/>
            </p:cNvSpPr>
            <p:nvPr/>
          </p:nvSpPr>
          <p:spPr bwMode="auto">
            <a:xfrm>
              <a:off x="2134938" y="6264324"/>
              <a:ext cx="95540" cy="94639"/>
            </a:xfrm>
            <a:custGeom>
              <a:avLst/>
              <a:gdLst>
                <a:gd name="T0" fmla="*/ 44 w 45"/>
                <a:gd name="T1" fmla="*/ 4 h 44"/>
                <a:gd name="T2" fmla="*/ 44 w 45"/>
                <a:gd name="T3" fmla="*/ 27 h 44"/>
                <a:gd name="T4" fmla="*/ 23 w 45"/>
                <a:gd name="T5" fmla="*/ 44 h 44"/>
                <a:gd name="T6" fmla="*/ 1 w 45"/>
                <a:gd name="T7" fmla="*/ 27 h 44"/>
                <a:gd name="T8" fmla="*/ 1 w 45"/>
                <a:gd name="T9" fmla="*/ 6 h 44"/>
                <a:gd name="T10" fmla="*/ 0 w 45"/>
                <a:gd name="T11" fmla="*/ 0 h 44"/>
                <a:gd name="T12" fmla="*/ 10 w 45"/>
                <a:gd name="T13" fmla="*/ 0 h 44"/>
                <a:gd name="T14" fmla="*/ 9 w 45"/>
                <a:gd name="T15" fmla="*/ 6 h 44"/>
                <a:gd name="T16" fmla="*/ 9 w 45"/>
                <a:gd name="T17" fmla="*/ 27 h 44"/>
                <a:gd name="T18" fmla="*/ 25 w 45"/>
                <a:gd name="T19" fmla="*/ 41 h 44"/>
                <a:gd name="T20" fmla="*/ 41 w 45"/>
                <a:gd name="T21" fmla="*/ 27 h 44"/>
                <a:gd name="T22" fmla="*/ 41 w 45"/>
                <a:gd name="T23" fmla="*/ 4 h 44"/>
                <a:gd name="T24" fmla="*/ 41 w 45"/>
                <a:gd name="T25" fmla="*/ 0 h 44"/>
                <a:gd name="T26" fmla="*/ 45 w 45"/>
                <a:gd name="T27" fmla="*/ 0 h 44"/>
                <a:gd name="T28" fmla="*/ 44 w 45"/>
                <a:gd name="T29" fmla="*/ 4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5" h="44">
                  <a:moveTo>
                    <a:pt x="44" y="4"/>
                  </a:moveTo>
                  <a:cubicBezTo>
                    <a:pt x="44" y="27"/>
                    <a:pt x="44" y="27"/>
                    <a:pt x="44" y="27"/>
                  </a:cubicBezTo>
                  <a:cubicBezTo>
                    <a:pt x="44" y="39"/>
                    <a:pt x="35" y="44"/>
                    <a:pt x="23" y="44"/>
                  </a:cubicBezTo>
                  <a:cubicBezTo>
                    <a:pt x="12" y="44"/>
                    <a:pt x="1" y="40"/>
                    <a:pt x="1" y="27"/>
                  </a:cubicBezTo>
                  <a:cubicBezTo>
                    <a:pt x="1" y="6"/>
                    <a:pt x="1" y="6"/>
                    <a:pt x="1" y="6"/>
                  </a:cubicBezTo>
                  <a:cubicBezTo>
                    <a:pt x="1" y="4"/>
                    <a:pt x="1" y="3"/>
                    <a:pt x="0" y="0"/>
                  </a:cubicBezTo>
                  <a:cubicBezTo>
                    <a:pt x="10" y="0"/>
                    <a:pt x="10" y="0"/>
                    <a:pt x="10" y="0"/>
                  </a:cubicBezTo>
                  <a:cubicBezTo>
                    <a:pt x="9" y="2"/>
                    <a:pt x="9" y="4"/>
                    <a:pt x="9" y="6"/>
                  </a:cubicBezTo>
                  <a:cubicBezTo>
                    <a:pt x="9" y="27"/>
                    <a:pt x="9" y="27"/>
                    <a:pt x="9" y="27"/>
                  </a:cubicBezTo>
                  <a:cubicBezTo>
                    <a:pt x="9" y="38"/>
                    <a:pt x="16" y="41"/>
                    <a:pt x="25" y="41"/>
                  </a:cubicBezTo>
                  <a:cubicBezTo>
                    <a:pt x="35" y="41"/>
                    <a:pt x="41" y="37"/>
                    <a:pt x="41" y="27"/>
                  </a:cubicBezTo>
                  <a:cubicBezTo>
                    <a:pt x="41" y="4"/>
                    <a:pt x="41" y="4"/>
                    <a:pt x="41" y="4"/>
                  </a:cubicBezTo>
                  <a:cubicBezTo>
                    <a:pt x="41" y="2"/>
                    <a:pt x="41" y="0"/>
                    <a:pt x="41" y="0"/>
                  </a:cubicBezTo>
                  <a:cubicBezTo>
                    <a:pt x="45" y="0"/>
                    <a:pt x="45" y="0"/>
                    <a:pt x="45" y="0"/>
                  </a:cubicBezTo>
                  <a:cubicBezTo>
                    <a:pt x="45" y="0"/>
                    <a:pt x="44" y="2"/>
                    <a:pt x="44" y="4"/>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sz="1800" dirty="0">
                <a:solidFill>
                  <a:prstClr val="black"/>
                </a:solidFill>
              </a:endParaRPr>
            </a:p>
          </p:txBody>
        </p:sp>
      </p:grpSp>
      <p:pic>
        <p:nvPicPr>
          <p:cNvPr id="35" name="Image 1" descr="L'art de la mobilisation.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694321" y="6173521"/>
            <a:ext cx="3105803" cy="141266"/>
          </a:xfrm>
          <a:prstGeom prst="rect">
            <a:avLst/>
          </a:prstGeom>
          <a:solidFill>
            <a:schemeClr val="bg1"/>
          </a:solidFill>
        </p:spPr>
      </p:pic>
    </p:spTree>
    <p:extLst>
      <p:ext uri="{BB962C8B-B14F-4D97-AF65-F5344CB8AC3E}">
        <p14:creationId xmlns:p14="http://schemas.microsoft.com/office/powerpoint/2010/main" val="24901264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decel="100000" fill="hold" grpId="0" nodeType="afterEffect">
                                  <p:stCondLst>
                                    <p:cond delay="0"/>
                                  </p:stCondLst>
                                  <p:childTnLst>
                                    <p:set>
                                      <p:cBhvr>
                                        <p:cTn id="6" dur="1" fill="hold">
                                          <p:stCondLst>
                                            <p:cond delay="0"/>
                                          </p:stCondLst>
                                        </p:cTn>
                                        <p:tgtEl>
                                          <p:spTgt spid="94">
                                            <p:txEl>
                                              <p:pRg st="0" end="0"/>
                                            </p:txEl>
                                          </p:spTgt>
                                        </p:tgtEl>
                                        <p:attrNameLst>
                                          <p:attrName>style.visibility</p:attrName>
                                        </p:attrNameLst>
                                      </p:cBhvr>
                                      <p:to>
                                        <p:strVal val="visible"/>
                                      </p:to>
                                    </p:set>
                                    <p:anim calcmode="lin" valueType="num">
                                      <p:cBhvr additive="base">
                                        <p:cTn id="7" dur="750" fill="hold"/>
                                        <p:tgtEl>
                                          <p:spTgt spid="94">
                                            <p:txEl>
                                              <p:pRg st="0" end="0"/>
                                            </p:txEl>
                                          </p:spTgt>
                                        </p:tgtEl>
                                        <p:attrNameLst>
                                          <p:attrName>ppt_x</p:attrName>
                                        </p:attrNameLst>
                                      </p:cBhvr>
                                      <p:tavLst>
                                        <p:tav tm="0">
                                          <p:val>
                                            <p:strVal val="0-#ppt_w/2"/>
                                          </p:val>
                                        </p:tav>
                                        <p:tav tm="100000">
                                          <p:val>
                                            <p:strVal val="#ppt_x"/>
                                          </p:val>
                                        </p:tav>
                                      </p:tavLst>
                                    </p:anim>
                                    <p:anim calcmode="lin" valueType="num">
                                      <p:cBhvr additive="base">
                                        <p:cTn id="8" dur="750" fill="hold"/>
                                        <p:tgtEl>
                                          <p:spTgt spid="94">
                                            <p:txEl>
                                              <p:pRg st="0" end="0"/>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4" grpId="0" build="p">
        <p:tmplLst>
          <p:tmpl lvl="1">
            <p:tnLst>
              <p:par>
                <p:cTn presetID="2" presetClass="entr" presetSubtype="8" decel="100000" fill="hold" nodeType="afterEffect">
                  <p:stCondLst>
                    <p:cond delay="0"/>
                  </p:stCondLst>
                  <p:childTnLst>
                    <p:set>
                      <p:cBhvr>
                        <p:cTn dur="1" fill="hold">
                          <p:stCondLst>
                            <p:cond delay="0"/>
                          </p:stCondLst>
                        </p:cTn>
                        <p:tgtEl>
                          <p:spTgt spid="94"/>
                        </p:tgtEl>
                        <p:attrNameLst>
                          <p:attrName>style.visibility</p:attrName>
                        </p:attrNameLst>
                      </p:cBhvr>
                      <p:to>
                        <p:strVal val="visible"/>
                      </p:to>
                    </p:set>
                    <p:anim calcmode="lin" valueType="num">
                      <p:cBhvr additive="base">
                        <p:cTn dur="750" fill="hold"/>
                        <p:tgtEl>
                          <p:spTgt spid="94"/>
                        </p:tgtEl>
                        <p:attrNameLst>
                          <p:attrName>ppt_x</p:attrName>
                        </p:attrNameLst>
                      </p:cBhvr>
                      <p:tavLst>
                        <p:tav tm="0">
                          <p:val>
                            <p:strVal val="0-#ppt_w/2"/>
                          </p:val>
                        </p:tav>
                        <p:tav tm="100000">
                          <p:val>
                            <p:strVal val="#ppt_x"/>
                          </p:val>
                        </p:tav>
                      </p:tavLst>
                    </p:anim>
                    <p:anim calcmode="lin" valueType="num">
                      <p:cBhvr additive="base">
                        <p:cTn dur="750" fill="hold"/>
                        <p:tgtEl>
                          <p:spTgt spid="94"/>
                        </p:tgtEl>
                        <p:attrNameLst>
                          <p:attrName>ppt_y</p:attrName>
                        </p:attrNameLst>
                      </p:cBhvr>
                      <p:tavLst>
                        <p:tav tm="0">
                          <p:val>
                            <p:strVal val="#ppt_y"/>
                          </p:val>
                        </p:tav>
                        <p:tav tm="100000">
                          <p:val>
                            <p:strVal val="#ppt_y"/>
                          </p:val>
                        </p:tav>
                      </p:tavLst>
                    </p:anim>
                  </p:childTnLst>
                </p:cTn>
              </p:par>
            </p:tnLst>
          </p:tmpl>
        </p:tmplLst>
      </p:bldP>
    </p:bldLst>
  </p:timing>
  <p:extLst>
    <p:ext uri="{DCECCB84-F9BA-43D5-87BE-67443E8EF086}">
      <p15:sldGuideLst xmlns:p15="http://schemas.microsoft.com/office/powerpoint/2012/main">
        <p15:guide id="1" pos="2916">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3_Cover 2">
    <p:spTree>
      <p:nvGrpSpPr>
        <p:cNvPr id="1" name=""/>
        <p:cNvGrpSpPr/>
        <p:nvPr/>
      </p:nvGrpSpPr>
      <p:grpSpPr>
        <a:xfrm>
          <a:off x="0" y="0"/>
          <a:ext cx="0" cy="0"/>
          <a:chOff x="0" y="0"/>
          <a:chExt cx="0" cy="0"/>
        </a:xfrm>
      </p:grpSpPr>
      <p:pic>
        <p:nvPicPr>
          <p:cNvPr id="2" name="Picture 1"/>
          <p:cNvPicPr>
            <a:picLocks noChangeAspect="1"/>
          </p:cNvPicPr>
          <p:nvPr userDrawn="1"/>
        </p:nvPicPr>
        <p:blipFill rotWithShape="1">
          <a:blip r:embed="rId2" cstate="print">
            <a:extLst>
              <a:ext uri="{28A0092B-C50C-407E-A947-70E740481C1C}">
                <a14:useLocalDpi xmlns:a14="http://schemas.microsoft.com/office/drawing/2010/main" val="0"/>
              </a:ext>
            </a:extLst>
          </a:blip>
          <a:srcRect l="137"/>
          <a:stretch/>
        </p:blipFill>
        <p:spPr>
          <a:xfrm>
            <a:off x="0" y="0"/>
            <a:ext cx="5419200" cy="6858000"/>
          </a:xfrm>
          <a:prstGeom prst="rect">
            <a:avLst/>
          </a:prstGeom>
        </p:spPr>
      </p:pic>
      <p:sp>
        <p:nvSpPr>
          <p:cNvPr id="94" name="Text Placeholder 2"/>
          <p:cNvSpPr>
            <a:spLocks noGrp="1"/>
          </p:cNvSpPr>
          <p:nvPr>
            <p:ph type="body" sz="quarter" idx="10" hasCustomPrompt="1"/>
          </p:nvPr>
        </p:nvSpPr>
        <p:spPr>
          <a:xfrm>
            <a:off x="5693935" y="409883"/>
            <a:ext cx="6074082" cy="978729"/>
          </a:xfrm>
          <a:prstGeom prst="rect">
            <a:avLst/>
          </a:prstGeom>
        </p:spPr>
        <p:txBody>
          <a:bodyPr wrap="square" anchor="b" anchorCtr="0">
            <a:spAutoFit/>
          </a:bodyPr>
          <a:lstStyle>
            <a:lvl1pPr marL="0" indent="0">
              <a:lnSpc>
                <a:spcPct val="90000"/>
              </a:lnSpc>
              <a:buNone/>
              <a:defRPr sz="3200" b="1" spc="-50" baseline="0">
                <a:solidFill>
                  <a:schemeClr val="tx1"/>
                </a:solidFill>
                <a:latin typeface="Arial" pitchFamily="34" charset="0"/>
                <a:cs typeface="Arial" pitchFamily="34" charset="0"/>
              </a:defRPr>
            </a:lvl1pPr>
          </a:lstStyle>
          <a:p>
            <a:pPr lvl="0"/>
            <a:r>
              <a:rPr lang="en-US" dirty="0" err="1"/>
              <a:t>Titre</a:t>
            </a:r>
            <a:r>
              <a:rPr lang="en-US" dirty="0"/>
              <a:t> de la </a:t>
            </a:r>
            <a:br>
              <a:rPr lang="en-US" dirty="0"/>
            </a:br>
            <a:r>
              <a:rPr lang="en-US" dirty="0" err="1"/>
              <a:t>présentation</a:t>
            </a:r>
            <a:r>
              <a:rPr lang="en-US" dirty="0"/>
              <a:t>.</a:t>
            </a:r>
          </a:p>
        </p:txBody>
      </p:sp>
      <p:sp>
        <p:nvSpPr>
          <p:cNvPr id="96" name="Text Placeholder 95"/>
          <p:cNvSpPr>
            <a:spLocks noGrp="1"/>
          </p:cNvSpPr>
          <p:nvPr>
            <p:ph type="body" sz="quarter" idx="11" hasCustomPrompt="1"/>
          </p:nvPr>
        </p:nvSpPr>
        <p:spPr>
          <a:xfrm>
            <a:off x="5694483" y="1579082"/>
            <a:ext cx="6073534" cy="264111"/>
          </a:xfrm>
          <a:prstGeom prst="rect">
            <a:avLst/>
          </a:prstGeom>
        </p:spPr>
        <p:txBody>
          <a:bodyPr wrap="square">
            <a:spAutoFit/>
          </a:bodyPr>
          <a:lstStyle>
            <a:lvl1pPr marL="0" indent="0">
              <a:buNone/>
              <a:defRPr sz="1100" baseline="0">
                <a:solidFill>
                  <a:schemeClr val="tx1"/>
                </a:solidFill>
                <a:latin typeface="Arial" panose="020B0604020202020204" pitchFamily="34" charset="0"/>
              </a:defRPr>
            </a:lvl1pPr>
          </a:lstStyle>
          <a:p>
            <a:pPr lvl="0"/>
            <a:r>
              <a:rPr lang="fr-FR" dirty="0"/>
              <a:t>Sous-titre de la proposition commerciale</a:t>
            </a:r>
          </a:p>
        </p:txBody>
      </p:sp>
      <p:sp>
        <p:nvSpPr>
          <p:cNvPr id="97" name="Text Placeholder 95"/>
          <p:cNvSpPr>
            <a:spLocks noGrp="1"/>
          </p:cNvSpPr>
          <p:nvPr>
            <p:ph type="body" sz="quarter" idx="12" hasCustomPrompt="1"/>
          </p:nvPr>
        </p:nvSpPr>
        <p:spPr>
          <a:xfrm>
            <a:off x="5694483" y="2258917"/>
            <a:ext cx="6073535" cy="223700"/>
          </a:xfrm>
          <a:prstGeom prst="rect">
            <a:avLst/>
          </a:prstGeom>
        </p:spPr>
        <p:txBody>
          <a:bodyPr>
            <a:noAutofit/>
          </a:bodyPr>
          <a:lstStyle>
            <a:lvl1pPr marL="0" indent="0">
              <a:buNone/>
              <a:defRPr sz="1100" i="1" baseline="0">
                <a:solidFill>
                  <a:schemeClr val="accent6"/>
                </a:solidFill>
                <a:latin typeface="Arial" panose="020B0604020202020204" pitchFamily="34" charset="0"/>
              </a:defRPr>
            </a:lvl1pPr>
          </a:lstStyle>
          <a:p>
            <a:r>
              <a:rPr lang="fr-FR" dirty="0"/>
              <a:t>Lot 1 N° XXXXXX</a:t>
            </a:r>
          </a:p>
        </p:txBody>
      </p:sp>
      <p:sp>
        <p:nvSpPr>
          <p:cNvPr id="50" name="Text Placeholder 95"/>
          <p:cNvSpPr>
            <a:spLocks noGrp="1"/>
          </p:cNvSpPr>
          <p:nvPr>
            <p:ph type="body" sz="quarter" idx="14" hasCustomPrompt="1"/>
          </p:nvPr>
        </p:nvSpPr>
        <p:spPr>
          <a:xfrm>
            <a:off x="5694483" y="2508745"/>
            <a:ext cx="2031871" cy="249827"/>
          </a:xfrm>
          <a:prstGeom prst="rect">
            <a:avLst/>
          </a:prstGeom>
        </p:spPr>
        <p:txBody>
          <a:bodyPr>
            <a:noAutofit/>
          </a:bodyPr>
          <a:lstStyle>
            <a:lvl1pPr marL="0" indent="0">
              <a:buNone/>
              <a:defRPr sz="1000" i="1" baseline="0">
                <a:solidFill>
                  <a:schemeClr val="tx1"/>
                </a:solidFill>
                <a:latin typeface="Arial" panose="020B0604020202020204" pitchFamily="34" charset="0"/>
              </a:defRPr>
            </a:lvl1pPr>
          </a:lstStyle>
          <a:p>
            <a:r>
              <a:rPr lang="fr-FR" dirty="0"/>
              <a:t>Paris, le 00 mois 2014</a:t>
            </a:r>
          </a:p>
        </p:txBody>
      </p:sp>
      <p:sp>
        <p:nvSpPr>
          <p:cNvPr id="54" name="Picture Placeholder 98"/>
          <p:cNvSpPr>
            <a:spLocks noGrp="1"/>
          </p:cNvSpPr>
          <p:nvPr>
            <p:ph type="pic" sz="quarter" idx="15" hasCustomPrompt="1"/>
          </p:nvPr>
        </p:nvSpPr>
        <p:spPr>
          <a:xfrm>
            <a:off x="5693933" y="3231548"/>
            <a:ext cx="1539732" cy="685341"/>
          </a:xfrm>
          <a:prstGeom prst="rect">
            <a:avLst/>
          </a:prstGeom>
        </p:spPr>
        <p:txBody>
          <a:bodyPr/>
          <a:lstStyle>
            <a:lvl1pPr marL="0" indent="0">
              <a:buNone/>
              <a:defRPr sz="1800">
                <a:solidFill>
                  <a:schemeClr val="tx2">
                    <a:lumMod val="25000"/>
                    <a:lumOff val="75000"/>
                  </a:schemeClr>
                </a:solidFill>
                <a:latin typeface="Arial" panose="020B0604020202020204" pitchFamily="34" charset="0"/>
              </a:defRPr>
            </a:lvl1pPr>
          </a:lstStyle>
          <a:p>
            <a:r>
              <a:rPr lang="fr-FR" dirty="0"/>
              <a:t>Logo du partenaire</a:t>
            </a:r>
          </a:p>
        </p:txBody>
      </p:sp>
      <p:sp>
        <p:nvSpPr>
          <p:cNvPr id="55" name="Picture Placeholder 98"/>
          <p:cNvSpPr>
            <a:spLocks noGrp="1"/>
          </p:cNvSpPr>
          <p:nvPr>
            <p:ph type="pic" sz="quarter" idx="16" hasCustomPrompt="1"/>
          </p:nvPr>
        </p:nvSpPr>
        <p:spPr>
          <a:xfrm>
            <a:off x="8250854" y="3231547"/>
            <a:ext cx="1539732" cy="685341"/>
          </a:xfrm>
          <a:prstGeom prst="rect">
            <a:avLst/>
          </a:prstGeom>
        </p:spPr>
        <p:txBody>
          <a:bodyPr/>
          <a:lstStyle>
            <a:lvl1pPr marL="0" indent="0">
              <a:buNone/>
              <a:defRPr sz="2000" baseline="0">
                <a:solidFill>
                  <a:schemeClr val="tx2">
                    <a:lumMod val="25000"/>
                    <a:lumOff val="75000"/>
                  </a:schemeClr>
                </a:solidFill>
                <a:latin typeface="Arial" panose="020B0604020202020204" pitchFamily="34" charset="0"/>
              </a:defRPr>
            </a:lvl1pPr>
          </a:lstStyle>
          <a:p>
            <a:r>
              <a:rPr lang="fr-FR" dirty="0"/>
              <a:t>Logo du client</a:t>
            </a:r>
          </a:p>
        </p:txBody>
      </p:sp>
      <p:grpSp>
        <p:nvGrpSpPr>
          <p:cNvPr id="35" name="Groupe 56"/>
          <p:cNvGrpSpPr/>
          <p:nvPr/>
        </p:nvGrpSpPr>
        <p:grpSpPr>
          <a:xfrm>
            <a:off x="870344" y="5843473"/>
            <a:ext cx="3603753" cy="471314"/>
            <a:chOff x="721663" y="6029980"/>
            <a:chExt cx="2055017" cy="330786"/>
          </a:xfrm>
          <a:solidFill>
            <a:schemeClr val="bg1"/>
          </a:solidFill>
        </p:grpSpPr>
        <p:sp>
          <p:nvSpPr>
            <p:cNvPr id="37" name="Freeform 6"/>
            <p:cNvSpPr>
              <a:spLocks/>
            </p:cNvSpPr>
            <p:nvPr/>
          </p:nvSpPr>
          <p:spPr bwMode="auto">
            <a:xfrm>
              <a:off x="1612171" y="6264324"/>
              <a:ext cx="123481" cy="94639"/>
            </a:xfrm>
            <a:custGeom>
              <a:avLst/>
              <a:gdLst>
                <a:gd name="T0" fmla="*/ 0 w 103"/>
                <a:gd name="T1" fmla="*/ 44 h 44"/>
                <a:gd name="T2" fmla="*/ 39 w 58"/>
                <a:gd name="T3" fmla="*/ 0 h 44"/>
                <a:gd name="T4" fmla="*/ 56 w 58"/>
                <a:gd name="T5" fmla="*/ 3 h 44"/>
                <a:gd name="T6" fmla="*/ 57 w 58"/>
                <a:gd name="T7" fmla="*/ 9 h 44"/>
                <a:gd name="T8" fmla="*/ 39 w 58"/>
                <a:gd name="T9" fmla="*/ 3 h 44"/>
                <a:gd name="T10" fmla="*/ 0 w 103"/>
                <a:gd name="T11" fmla="*/ 41 h 44"/>
                <a:gd name="T12" fmla="*/ 57 w 58"/>
                <a:gd name="T13" fmla="*/ 35 h 44"/>
                <a:gd name="T14" fmla="*/ 58 w 58"/>
                <a:gd name="T15" fmla="*/ 38 h 44"/>
                <a:gd name="T16" fmla="*/ 0 w 103"/>
                <a:gd name="T17" fmla="*/ 44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8" h="44">
                  <a:moveTo>
                    <a:pt x="40" y="44"/>
                  </a:moveTo>
                  <a:cubicBezTo>
                    <a:pt x="0" y="44"/>
                    <a:pt x="3" y="0"/>
                    <a:pt x="39" y="0"/>
                  </a:cubicBezTo>
                  <a:cubicBezTo>
                    <a:pt x="45" y="0"/>
                    <a:pt x="50" y="1"/>
                    <a:pt x="56" y="3"/>
                  </a:cubicBezTo>
                  <a:cubicBezTo>
                    <a:pt x="57" y="9"/>
                    <a:pt x="57" y="9"/>
                    <a:pt x="57" y="9"/>
                  </a:cubicBezTo>
                  <a:cubicBezTo>
                    <a:pt x="54" y="8"/>
                    <a:pt x="48" y="3"/>
                    <a:pt x="39" y="3"/>
                  </a:cubicBezTo>
                  <a:cubicBezTo>
                    <a:pt x="12" y="3"/>
                    <a:pt x="15" y="41"/>
                    <a:pt x="40" y="41"/>
                  </a:cubicBezTo>
                  <a:cubicBezTo>
                    <a:pt x="48" y="41"/>
                    <a:pt x="52" y="39"/>
                    <a:pt x="57" y="35"/>
                  </a:cubicBezTo>
                  <a:cubicBezTo>
                    <a:pt x="58" y="38"/>
                    <a:pt x="58" y="38"/>
                    <a:pt x="58" y="38"/>
                  </a:cubicBezTo>
                  <a:cubicBezTo>
                    <a:pt x="53" y="42"/>
                    <a:pt x="47" y="44"/>
                    <a:pt x="40" y="44"/>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sz="1800" dirty="0">
                <a:solidFill>
                  <a:prstClr val="black"/>
                </a:solidFill>
              </a:endParaRPr>
            </a:p>
          </p:txBody>
        </p:sp>
        <p:sp>
          <p:nvSpPr>
            <p:cNvPr id="38" name="Freeform 7"/>
            <p:cNvSpPr>
              <a:spLocks/>
            </p:cNvSpPr>
            <p:nvPr/>
          </p:nvSpPr>
          <p:spPr bwMode="auto">
            <a:xfrm>
              <a:off x="1908706" y="6261620"/>
              <a:ext cx="85626" cy="99146"/>
            </a:xfrm>
            <a:custGeom>
              <a:avLst/>
              <a:gdLst>
                <a:gd name="T0" fmla="*/ 0 w 40"/>
                <a:gd name="T1" fmla="*/ 0 h 46"/>
                <a:gd name="T2" fmla="*/ 37 w 40"/>
                <a:gd name="T3" fmla="*/ 35 h 46"/>
                <a:gd name="T4" fmla="*/ 37 w 40"/>
                <a:gd name="T5" fmla="*/ 5 h 46"/>
                <a:gd name="T6" fmla="*/ 36 w 40"/>
                <a:gd name="T7" fmla="*/ 1 h 46"/>
                <a:gd name="T8" fmla="*/ 40 w 40"/>
                <a:gd name="T9" fmla="*/ 1 h 46"/>
                <a:gd name="T10" fmla="*/ 40 w 40"/>
                <a:gd name="T11" fmla="*/ 5 h 46"/>
                <a:gd name="T12" fmla="*/ 40 w 40"/>
                <a:gd name="T13" fmla="*/ 46 h 46"/>
                <a:gd name="T14" fmla="*/ 38 w 40"/>
                <a:gd name="T15" fmla="*/ 46 h 46"/>
                <a:gd name="T16" fmla="*/ 0 w 40"/>
                <a:gd name="T17" fmla="*/ 10 h 46"/>
                <a:gd name="T18" fmla="*/ 0 w 40"/>
                <a:gd name="T19" fmla="*/ 0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0" h="46">
                  <a:moveTo>
                    <a:pt x="0" y="0"/>
                  </a:moveTo>
                  <a:cubicBezTo>
                    <a:pt x="37" y="35"/>
                    <a:pt x="37" y="35"/>
                    <a:pt x="37" y="35"/>
                  </a:cubicBezTo>
                  <a:cubicBezTo>
                    <a:pt x="37" y="5"/>
                    <a:pt x="37" y="5"/>
                    <a:pt x="37" y="5"/>
                  </a:cubicBezTo>
                  <a:cubicBezTo>
                    <a:pt x="37" y="3"/>
                    <a:pt x="36" y="1"/>
                    <a:pt x="36" y="1"/>
                  </a:cubicBezTo>
                  <a:cubicBezTo>
                    <a:pt x="40" y="1"/>
                    <a:pt x="40" y="1"/>
                    <a:pt x="40" y="1"/>
                  </a:cubicBezTo>
                  <a:cubicBezTo>
                    <a:pt x="40" y="1"/>
                    <a:pt x="40" y="3"/>
                    <a:pt x="40" y="5"/>
                  </a:cubicBezTo>
                  <a:cubicBezTo>
                    <a:pt x="40" y="46"/>
                    <a:pt x="40" y="46"/>
                    <a:pt x="40" y="46"/>
                  </a:cubicBezTo>
                  <a:cubicBezTo>
                    <a:pt x="38" y="46"/>
                    <a:pt x="38" y="46"/>
                    <a:pt x="38" y="46"/>
                  </a:cubicBezTo>
                  <a:cubicBezTo>
                    <a:pt x="0" y="10"/>
                    <a:pt x="0" y="10"/>
                    <a:pt x="0" y="10"/>
                  </a:cubicBez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sz="1800" dirty="0">
                <a:solidFill>
                  <a:prstClr val="black"/>
                </a:solidFill>
              </a:endParaRPr>
            </a:p>
          </p:txBody>
        </p:sp>
        <p:sp>
          <p:nvSpPr>
            <p:cNvPr id="39" name="Freeform 8"/>
            <p:cNvSpPr>
              <a:spLocks/>
            </p:cNvSpPr>
            <p:nvPr/>
          </p:nvSpPr>
          <p:spPr bwMode="auto">
            <a:xfrm>
              <a:off x="2024075" y="6261620"/>
              <a:ext cx="81119" cy="99146"/>
            </a:xfrm>
            <a:custGeom>
              <a:avLst/>
              <a:gdLst>
                <a:gd name="T0" fmla="*/ 18 w 38"/>
                <a:gd name="T1" fmla="*/ 45 h 46"/>
                <a:gd name="T2" fmla="*/ 1 w 38"/>
                <a:gd name="T3" fmla="*/ 41 h 46"/>
                <a:gd name="T4" fmla="*/ 0 w 38"/>
                <a:gd name="T5" fmla="*/ 35 h 46"/>
                <a:gd name="T6" fmla="*/ 18 w 38"/>
                <a:gd name="T7" fmla="*/ 43 h 46"/>
                <a:gd name="T8" fmla="*/ 29 w 38"/>
                <a:gd name="T9" fmla="*/ 36 h 46"/>
                <a:gd name="T10" fmla="*/ 18 w 38"/>
                <a:gd name="T11" fmla="*/ 24 h 46"/>
                <a:gd name="T12" fmla="*/ 1 w 38"/>
                <a:gd name="T13" fmla="*/ 10 h 46"/>
                <a:gd name="T14" fmla="*/ 18 w 38"/>
                <a:gd name="T15" fmla="*/ 1 h 46"/>
                <a:gd name="T16" fmla="*/ 34 w 38"/>
                <a:gd name="T17" fmla="*/ 4 h 46"/>
                <a:gd name="T18" fmla="*/ 35 w 38"/>
                <a:gd name="T19" fmla="*/ 9 h 46"/>
                <a:gd name="T20" fmla="*/ 17 w 38"/>
                <a:gd name="T21" fmla="*/ 3 h 46"/>
                <a:gd name="T22" fmla="*/ 21 w 38"/>
                <a:gd name="T23" fmla="*/ 18 h 46"/>
                <a:gd name="T24" fmla="*/ 38 w 38"/>
                <a:gd name="T25" fmla="*/ 33 h 46"/>
                <a:gd name="T26" fmla="*/ 18 w 38"/>
                <a:gd name="T27" fmla="*/ 45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8" h="46">
                  <a:moveTo>
                    <a:pt x="18" y="45"/>
                  </a:moveTo>
                  <a:cubicBezTo>
                    <a:pt x="17" y="45"/>
                    <a:pt x="10" y="46"/>
                    <a:pt x="1" y="41"/>
                  </a:cubicBezTo>
                  <a:cubicBezTo>
                    <a:pt x="0" y="35"/>
                    <a:pt x="0" y="35"/>
                    <a:pt x="0" y="35"/>
                  </a:cubicBezTo>
                  <a:cubicBezTo>
                    <a:pt x="2" y="37"/>
                    <a:pt x="10" y="43"/>
                    <a:pt x="18" y="43"/>
                  </a:cubicBezTo>
                  <a:cubicBezTo>
                    <a:pt x="22" y="44"/>
                    <a:pt x="28" y="41"/>
                    <a:pt x="29" y="36"/>
                  </a:cubicBezTo>
                  <a:cubicBezTo>
                    <a:pt x="30" y="31"/>
                    <a:pt x="27" y="28"/>
                    <a:pt x="18" y="24"/>
                  </a:cubicBezTo>
                  <a:cubicBezTo>
                    <a:pt x="9" y="20"/>
                    <a:pt x="0" y="17"/>
                    <a:pt x="1" y="10"/>
                  </a:cubicBezTo>
                  <a:cubicBezTo>
                    <a:pt x="2" y="6"/>
                    <a:pt x="8" y="1"/>
                    <a:pt x="18" y="1"/>
                  </a:cubicBezTo>
                  <a:cubicBezTo>
                    <a:pt x="22" y="0"/>
                    <a:pt x="27" y="1"/>
                    <a:pt x="34" y="4"/>
                  </a:cubicBezTo>
                  <a:cubicBezTo>
                    <a:pt x="35" y="9"/>
                    <a:pt x="35" y="9"/>
                    <a:pt x="35" y="9"/>
                  </a:cubicBezTo>
                  <a:cubicBezTo>
                    <a:pt x="27" y="3"/>
                    <a:pt x="21" y="2"/>
                    <a:pt x="17" y="3"/>
                  </a:cubicBezTo>
                  <a:cubicBezTo>
                    <a:pt x="9" y="4"/>
                    <a:pt x="4" y="11"/>
                    <a:pt x="21" y="18"/>
                  </a:cubicBezTo>
                  <a:cubicBezTo>
                    <a:pt x="30" y="22"/>
                    <a:pt x="38" y="25"/>
                    <a:pt x="38" y="33"/>
                  </a:cubicBezTo>
                  <a:cubicBezTo>
                    <a:pt x="38" y="44"/>
                    <a:pt x="21" y="46"/>
                    <a:pt x="18" y="45"/>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sz="1800" dirty="0">
                <a:solidFill>
                  <a:prstClr val="black"/>
                </a:solidFill>
              </a:endParaRPr>
            </a:p>
          </p:txBody>
        </p:sp>
        <p:sp>
          <p:nvSpPr>
            <p:cNvPr id="40" name="Freeform 9"/>
            <p:cNvSpPr>
              <a:spLocks/>
            </p:cNvSpPr>
            <p:nvPr/>
          </p:nvSpPr>
          <p:spPr bwMode="auto">
            <a:xfrm>
              <a:off x="2262926" y="6264324"/>
              <a:ext cx="67599" cy="94639"/>
            </a:xfrm>
            <a:custGeom>
              <a:avLst/>
              <a:gdLst>
                <a:gd name="T0" fmla="*/ 30 w 32"/>
                <a:gd name="T1" fmla="*/ 44 h 44"/>
                <a:gd name="T2" fmla="*/ 0 w 32"/>
                <a:gd name="T3" fmla="*/ 44 h 44"/>
                <a:gd name="T4" fmla="*/ 1 w 32"/>
                <a:gd name="T5" fmla="*/ 37 h 44"/>
                <a:gd name="T6" fmla="*/ 1 w 32"/>
                <a:gd name="T7" fmla="*/ 7 h 44"/>
                <a:gd name="T8" fmla="*/ 0 w 32"/>
                <a:gd name="T9" fmla="*/ 0 h 44"/>
                <a:gd name="T10" fmla="*/ 10 w 32"/>
                <a:gd name="T11" fmla="*/ 0 h 44"/>
                <a:gd name="T12" fmla="*/ 9 w 32"/>
                <a:gd name="T13" fmla="*/ 6 h 44"/>
                <a:gd name="T14" fmla="*/ 9 w 32"/>
                <a:gd name="T15" fmla="*/ 41 h 44"/>
                <a:gd name="T16" fmla="*/ 23 w 32"/>
                <a:gd name="T17" fmla="*/ 41 h 44"/>
                <a:gd name="T18" fmla="*/ 32 w 32"/>
                <a:gd name="T19" fmla="*/ 39 h 44"/>
                <a:gd name="T20" fmla="*/ 30 w 32"/>
                <a:gd name="T21" fmla="*/ 44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2" h="44">
                  <a:moveTo>
                    <a:pt x="30" y="44"/>
                  </a:moveTo>
                  <a:cubicBezTo>
                    <a:pt x="0" y="44"/>
                    <a:pt x="0" y="44"/>
                    <a:pt x="0" y="44"/>
                  </a:cubicBezTo>
                  <a:cubicBezTo>
                    <a:pt x="1" y="41"/>
                    <a:pt x="1" y="40"/>
                    <a:pt x="1" y="37"/>
                  </a:cubicBezTo>
                  <a:cubicBezTo>
                    <a:pt x="1" y="7"/>
                    <a:pt x="1" y="7"/>
                    <a:pt x="1" y="7"/>
                  </a:cubicBezTo>
                  <a:cubicBezTo>
                    <a:pt x="1" y="5"/>
                    <a:pt x="1" y="3"/>
                    <a:pt x="0" y="0"/>
                  </a:cubicBezTo>
                  <a:cubicBezTo>
                    <a:pt x="10" y="0"/>
                    <a:pt x="10" y="0"/>
                    <a:pt x="10" y="0"/>
                  </a:cubicBezTo>
                  <a:cubicBezTo>
                    <a:pt x="9" y="3"/>
                    <a:pt x="9" y="4"/>
                    <a:pt x="9" y="6"/>
                  </a:cubicBezTo>
                  <a:cubicBezTo>
                    <a:pt x="9" y="41"/>
                    <a:pt x="9" y="41"/>
                    <a:pt x="9" y="41"/>
                  </a:cubicBezTo>
                  <a:cubicBezTo>
                    <a:pt x="23" y="41"/>
                    <a:pt x="23" y="41"/>
                    <a:pt x="23" y="41"/>
                  </a:cubicBezTo>
                  <a:cubicBezTo>
                    <a:pt x="25" y="41"/>
                    <a:pt x="27" y="41"/>
                    <a:pt x="32" y="39"/>
                  </a:cubicBezTo>
                  <a:lnTo>
                    <a:pt x="3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sz="1800" dirty="0">
                <a:solidFill>
                  <a:prstClr val="black"/>
                </a:solidFill>
              </a:endParaRPr>
            </a:p>
          </p:txBody>
        </p:sp>
        <p:sp>
          <p:nvSpPr>
            <p:cNvPr id="41" name="Freeform 10"/>
            <p:cNvSpPr>
              <a:spLocks/>
            </p:cNvSpPr>
            <p:nvPr/>
          </p:nvSpPr>
          <p:spPr bwMode="auto">
            <a:xfrm>
              <a:off x="2328723" y="6264324"/>
              <a:ext cx="98244" cy="94639"/>
            </a:xfrm>
            <a:custGeom>
              <a:avLst/>
              <a:gdLst>
                <a:gd name="T0" fmla="*/ 38 w 46"/>
                <a:gd name="T1" fmla="*/ 2 h 44"/>
                <a:gd name="T2" fmla="*/ 27 w 46"/>
                <a:gd name="T3" fmla="*/ 2 h 44"/>
                <a:gd name="T4" fmla="*/ 27 w 46"/>
                <a:gd name="T5" fmla="*/ 37 h 44"/>
                <a:gd name="T6" fmla="*/ 28 w 46"/>
                <a:gd name="T7" fmla="*/ 44 h 44"/>
                <a:gd name="T8" fmla="*/ 18 w 46"/>
                <a:gd name="T9" fmla="*/ 44 h 44"/>
                <a:gd name="T10" fmla="*/ 19 w 46"/>
                <a:gd name="T11" fmla="*/ 37 h 44"/>
                <a:gd name="T12" fmla="*/ 19 w 46"/>
                <a:gd name="T13" fmla="*/ 2 h 44"/>
                <a:gd name="T14" fmla="*/ 8 w 46"/>
                <a:gd name="T15" fmla="*/ 2 h 44"/>
                <a:gd name="T16" fmla="*/ 0 w 46"/>
                <a:gd name="T17" fmla="*/ 4 h 44"/>
                <a:gd name="T18" fmla="*/ 2 w 46"/>
                <a:gd name="T19" fmla="*/ 0 h 44"/>
                <a:gd name="T20" fmla="*/ 44 w 46"/>
                <a:gd name="T21" fmla="*/ 0 h 44"/>
                <a:gd name="T22" fmla="*/ 46 w 46"/>
                <a:gd name="T23" fmla="*/ 4 h 44"/>
                <a:gd name="T24" fmla="*/ 38 w 46"/>
                <a:gd name="T25" fmla="*/ 2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6" h="44">
                  <a:moveTo>
                    <a:pt x="38" y="2"/>
                  </a:moveTo>
                  <a:cubicBezTo>
                    <a:pt x="27" y="2"/>
                    <a:pt x="27" y="2"/>
                    <a:pt x="27" y="2"/>
                  </a:cubicBezTo>
                  <a:cubicBezTo>
                    <a:pt x="27" y="37"/>
                    <a:pt x="27" y="37"/>
                    <a:pt x="27" y="37"/>
                  </a:cubicBezTo>
                  <a:cubicBezTo>
                    <a:pt x="27" y="40"/>
                    <a:pt x="27" y="41"/>
                    <a:pt x="28" y="44"/>
                  </a:cubicBezTo>
                  <a:cubicBezTo>
                    <a:pt x="18" y="44"/>
                    <a:pt x="18" y="44"/>
                    <a:pt x="18" y="44"/>
                  </a:cubicBezTo>
                  <a:cubicBezTo>
                    <a:pt x="19" y="41"/>
                    <a:pt x="19" y="39"/>
                    <a:pt x="19" y="37"/>
                  </a:cubicBezTo>
                  <a:cubicBezTo>
                    <a:pt x="19" y="2"/>
                    <a:pt x="19" y="2"/>
                    <a:pt x="19" y="2"/>
                  </a:cubicBezTo>
                  <a:cubicBezTo>
                    <a:pt x="8" y="2"/>
                    <a:pt x="8" y="2"/>
                    <a:pt x="8" y="2"/>
                  </a:cubicBezTo>
                  <a:cubicBezTo>
                    <a:pt x="6" y="2"/>
                    <a:pt x="5" y="2"/>
                    <a:pt x="0" y="4"/>
                  </a:cubicBezTo>
                  <a:cubicBezTo>
                    <a:pt x="2" y="0"/>
                    <a:pt x="2" y="0"/>
                    <a:pt x="2" y="0"/>
                  </a:cubicBezTo>
                  <a:cubicBezTo>
                    <a:pt x="44" y="0"/>
                    <a:pt x="44" y="0"/>
                    <a:pt x="44" y="0"/>
                  </a:cubicBezTo>
                  <a:cubicBezTo>
                    <a:pt x="46" y="4"/>
                    <a:pt x="46" y="4"/>
                    <a:pt x="46" y="4"/>
                  </a:cubicBezTo>
                  <a:cubicBezTo>
                    <a:pt x="41" y="2"/>
                    <a:pt x="40" y="2"/>
                    <a:pt x="38" y="2"/>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sz="1800" dirty="0">
                <a:solidFill>
                  <a:prstClr val="black"/>
                </a:solidFill>
              </a:endParaRPr>
            </a:p>
          </p:txBody>
        </p:sp>
        <p:sp>
          <p:nvSpPr>
            <p:cNvPr id="42" name="Freeform 11"/>
            <p:cNvSpPr>
              <a:spLocks/>
            </p:cNvSpPr>
            <p:nvPr/>
          </p:nvSpPr>
          <p:spPr bwMode="auto">
            <a:xfrm>
              <a:off x="2450401" y="6264324"/>
              <a:ext cx="20730" cy="94639"/>
            </a:xfrm>
            <a:custGeom>
              <a:avLst/>
              <a:gdLst>
                <a:gd name="T0" fmla="*/ 0 w 10"/>
                <a:gd name="T1" fmla="*/ 44 h 44"/>
                <a:gd name="T2" fmla="*/ 1 w 10"/>
                <a:gd name="T3" fmla="*/ 37 h 44"/>
                <a:gd name="T4" fmla="*/ 1 w 10"/>
                <a:gd name="T5" fmla="*/ 6 h 44"/>
                <a:gd name="T6" fmla="*/ 0 w 10"/>
                <a:gd name="T7" fmla="*/ 0 h 44"/>
                <a:gd name="T8" fmla="*/ 10 w 10"/>
                <a:gd name="T9" fmla="*/ 0 h 44"/>
                <a:gd name="T10" fmla="*/ 9 w 10"/>
                <a:gd name="T11" fmla="*/ 6 h 44"/>
                <a:gd name="T12" fmla="*/ 9 w 10"/>
                <a:gd name="T13" fmla="*/ 37 h 44"/>
                <a:gd name="T14" fmla="*/ 10 w 10"/>
                <a:gd name="T15" fmla="*/ 44 h 44"/>
                <a:gd name="T16" fmla="*/ 0 w 10"/>
                <a:gd name="T17" fmla="*/ 44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0" h="44">
                  <a:moveTo>
                    <a:pt x="0" y="44"/>
                  </a:moveTo>
                  <a:cubicBezTo>
                    <a:pt x="1" y="41"/>
                    <a:pt x="1" y="39"/>
                    <a:pt x="1" y="37"/>
                  </a:cubicBezTo>
                  <a:cubicBezTo>
                    <a:pt x="1" y="6"/>
                    <a:pt x="1" y="6"/>
                    <a:pt x="1" y="6"/>
                  </a:cubicBezTo>
                  <a:cubicBezTo>
                    <a:pt x="1" y="4"/>
                    <a:pt x="1" y="3"/>
                    <a:pt x="0" y="0"/>
                  </a:cubicBezTo>
                  <a:cubicBezTo>
                    <a:pt x="10" y="0"/>
                    <a:pt x="10" y="0"/>
                    <a:pt x="10" y="0"/>
                  </a:cubicBezTo>
                  <a:cubicBezTo>
                    <a:pt x="9" y="3"/>
                    <a:pt x="9" y="4"/>
                    <a:pt x="9" y="6"/>
                  </a:cubicBezTo>
                  <a:cubicBezTo>
                    <a:pt x="9" y="37"/>
                    <a:pt x="9" y="37"/>
                    <a:pt x="9" y="37"/>
                  </a:cubicBezTo>
                  <a:cubicBezTo>
                    <a:pt x="9" y="39"/>
                    <a:pt x="9" y="41"/>
                    <a:pt x="10" y="44"/>
                  </a:cubicBez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sz="1800" dirty="0">
                <a:solidFill>
                  <a:prstClr val="black"/>
                </a:solidFill>
              </a:endParaRPr>
            </a:p>
          </p:txBody>
        </p:sp>
        <p:sp>
          <p:nvSpPr>
            <p:cNvPr id="43" name="Freeform 12"/>
            <p:cNvSpPr>
              <a:spLocks/>
            </p:cNvSpPr>
            <p:nvPr/>
          </p:nvSpPr>
          <p:spPr bwMode="auto">
            <a:xfrm>
              <a:off x="2514395" y="6261620"/>
              <a:ext cx="91034" cy="99146"/>
            </a:xfrm>
            <a:custGeom>
              <a:avLst/>
              <a:gdLst>
                <a:gd name="T0" fmla="*/ 43 w 43"/>
                <a:gd name="T1" fmla="*/ 5 h 46"/>
                <a:gd name="T2" fmla="*/ 43 w 43"/>
                <a:gd name="T3" fmla="*/ 46 h 46"/>
                <a:gd name="T4" fmla="*/ 41 w 43"/>
                <a:gd name="T5" fmla="*/ 46 h 46"/>
                <a:gd name="T6" fmla="*/ 4 w 43"/>
                <a:gd name="T7" fmla="*/ 11 h 46"/>
                <a:gd name="T8" fmla="*/ 4 w 43"/>
                <a:gd name="T9" fmla="*/ 40 h 46"/>
                <a:gd name="T10" fmla="*/ 5 w 43"/>
                <a:gd name="T11" fmla="*/ 45 h 46"/>
                <a:gd name="T12" fmla="*/ 0 w 43"/>
                <a:gd name="T13" fmla="*/ 45 h 46"/>
                <a:gd name="T14" fmla="*/ 1 w 43"/>
                <a:gd name="T15" fmla="*/ 40 h 46"/>
                <a:gd name="T16" fmla="*/ 1 w 43"/>
                <a:gd name="T17" fmla="*/ 0 h 46"/>
                <a:gd name="T18" fmla="*/ 2 w 43"/>
                <a:gd name="T19" fmla="*/ 0 h 46"/>
                <a:gd name="T20" fmla="*/ 40 w 43"/>
                <a:gd name="T21" fmla="*/ 35 h 46"/>
                <a:gd name="T22" fmla="*/ 40 w 43"/>
                <a:gd name="T23" fmla="*/ 5 h 46"/>
                <a:gd name="T24" fmla="*/ 39 w 43"/>
                <a:gd name="T25" fmla="*/ 1 h 46"/>
                <a:gd name="T26" fmla="*/ 43 w 43"/>
                <a:gd name="T27" fmla="*/ 1 h 46"/>
                <a:gd name="T28" fmla="*/ 43 w 43"/>
                <a:gd name="T29" fmla="*/ 5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3" h="46">
                  <a:moveTo>
                    <a:pt x="43" y="5"/>
                  </a:moveTo>
                  <a:cubicBezTo>
                    <a:pt x="43" y="46"/>
                    <a:pt x="43" y="46"/>
                    <a:pt x="43" y="46"/>
                  </a:cubicBezTo>
                  <a:cubicBezTo>
                    <a:pt x="41" y="46"/>
                    <a:pt x="41" y="46"/>
                    <a:pt x="41" y="46"/>
                  </a:cubicBezTo>
                  <a:cubicBezTo>
                    <a:pt x="4" y="11"/>
                    <a:pt x="4" y="11"/>
                    <a:pt x="4" y="11"/>
                  </a:cubicBezTo>
                  <a:cubicBezTo>
                    <a:pt x="4" y="40"/>
                    <a:pt x="4" y="40"/>
                    <a:pt x="4" y="40"/>
                  </a:cubicBezTo>
                  <a:cubicBezTo>
                    <a:pt x="4" y="43"/>
                    <a:pt x="4" y="44"/>
                    <a:pt x="5" y="45"/>
                  </a:cubicBezTo>
                  <a:cubicBezTo>
                    <a:pt x="0" y="45"/>
                    <a:pt x="0" y="45"/>
                    <a:pt x="0" y="45"/>
                  </a:cubicBezTo>
                  <a:cubicBezTo>
                    <a:pt x="0" y="44"/>
                    <a:pt x="1" y="43"/>
                    <a:pt x="1" y="40"/>
                  </a:cubicBezTo>
                  <a:cubicBezTo>
                    <a:pt x="1" y="0"/>
                    <a:pt x="1" y="0"/>
                    <a:pt x="1" y="0"/>
                  </a:cubicBezTo>
                  <a:cubicBezTo>
                    <a:pt x="2" y="0"/>
                    <a:pt x="2" y="0"/>
                    <a:pt x="2" y="0"/>
                  </a:cubicBezTo>
                  <a:cubicBezTo>
                    <a:pt x="40" y="35"/>
                    <a:pt x="40" y="35"/>
                    <a:pt x="40" y="35"/>
                  </a:cubicBezTo>
                  <a:cubicBezTo>
                    <a:pt x="40" y="5"/>
                    <a:pt x="40" y="5"/>
                    <a:pt x="40" y="5"/>
                  </a:cubicBezTo>
                  <a:cubicBezTo>
                    <a:pt x="40" y="3"/>
                    <a:pt x="39" y="1"/>
                    <a:pt x="39" y="1"/>
                  </a:cubicBezTo>
                  <a:cubicBezTo>
                    <a:pt x="43" y="1"/>
                    <a:pt x="43" y="1"/>
                    <a:pt x="43" y="1"/>
                  </a:cubicBezTo>
                  <a:cubicBezTo>
                    <a:pt x="43" y="1"/>
                    <a:pt x="43" y="3"/>
                    <a:pt x="43" y="5"/>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sz="1800" dirty="0">
                <a:solidFill>
                  <a:prstClr val="black"/>
                </a:solidFill>
              </a:endParaRPr>
            </a:p>
          </p:txBody>
        </p:sp>
        <p:sp>
          <p:nvSpPr>
            <p:cNvPr id="44" name="Freeform 13"/>
            <p:cNvSpPr>
              <a:spLocks/>
            </p:cNvSpPr>
            <p:nvPr/>
          </p:nvSpPr>
          <p:spPr bwMode="auto">
            <a:xfrm>
              <a:off x="721663" y="6036289"/>
              <a:ext cx="134297" cy="180265"/>
            </a:xfrm>
            <a:custGeom>
              <a:avLst/>
              <a:gdLst>
                <a:gd name="T0" fmla="*/ 59 w 63"/>
                <a:gd name="T1" fmla="*/ 84 h 84"/>
                <a:gd name="T2" fmla="*/ 0 w 63"/>
                <a:gd name="T3" fmla="*/ 84 h 84"/>
                <a:gd name="T4" fmla="*/ 3 w 63"/>
                <a:gd name="T5" fmla="*/ 70 h 84"/>
                <a:gd name="T6" fmla="*/ 3 w 63"/>
                <a:gd name="T7" fmla="*/ 13 h 84"/>
                <a:gd name="T8" fmla="*/ 0 w 63"/>
                <a:gd name="T9" fmla="*/ 0 h 84"/>
                <a:gd name="T10" fmla="*/ 56 w 63"/>
                <a:gd name="T11" fmla="*/ 0 h 84"/>
                <a:gd name="T12" fmla="*/ 61 w 63"/>
                <a:gd name="T13" fmla="*/ 8 h 84"/>
                <a:gd name="T14" fmla="*/ 44 w 63"/>
                <a:gd name="T15" fmla="*/ 5 h 84"/>
                <a:gd name="T16" fmla="*/ 18 w 63"/>
                <a:gd name="T17" fmla="*/ 5 h 84"/>
                <a:gd name="T18" fmla="*/ 18 w 63"/>
                <a:gd name="T19" fmla="*/ 38 h 84"/>
                <a:gd name="T20" fmla="*/ 54 w 63"/>
                <a:gd name="T21" fmla="*/ 38 h 84"/>
                <a:gd name="T22" fmla="*/ 52 w 63"/>
                <a:gd name="T23" fmla="*/ 43 h 84"/>
                <a:gd name="T24" fmla="*/ 18 w 63"/>
                <a:gd name="T25" fmla="*/ 43 h 84"/>
                <a:gd name="T26" fmla="*/ 18 w 63"/>
                <a:gd name="T27" fmla="*/ 79 h 84"/>
                <a:gd name="T28" fmla="*/ 46 w 63"/>
                <a:gd name="T29" fmla="*/ 79 h 84"/>
                <a:gd name="T30" fmla="*/ 63 w 63"/>
                <a:gd name="T31" fmla="*/ 76 h 84"/>
                <a:gd name="T32" fmla="*/ 59 w 63"/>
                <a:gd name="T33" fmla="*/ 84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3" h="84">
                  <a:moveTo>
                    <a:pt x="59" y="84"/>
                  </a:moveTo>
                  <a:cubicBezTo>
                    <a:pt x="0" y="84"/>
                    <a:pt x="0" y="84"/>
                    <a:pt x="0" y="84"/>
                  </a:cubicBezTo>
                  <a:cubicBezTo>
                    <a:pt x="3" y="78"/>
                    <a:pt x="3" y="77"/>
                    <a:pt x="3" y="70"/>
                  </a:cubicBezTo>
                  <a:cubicBezTo>
                    <a:pt x="3" y="13"/>
                    <a:pt x="3" y="13"/>
                    <a:pt x="3" y="13"/>
                  </a:cubicBezTo>
                  <a:cubicBezTo>
                    <a:pt x="3" y="9"/>
                    <a:pt x="3" y="5"/>
                    <a:pt x="0" y="0"/>
                  </a:cubicBezTo>
                  <a:cubicBezTo>
                    <a:pt x="56" y="0"/>
                    <a:pt x="56" y="0"/>
                    <a:pt x="56" y="0"/>
                  </a:cubicBezTo>
                  <a:cubicBezTo>
                    <a:pt x="61" y="8"/>
                    <a:pt x="61" y="8"/>
                    <a:pt x="61" y="8"/>
                  </a:cubicBezTo>
                  <a:cubicBezTo>
                    <a:pt x="50" y="4"/>
                    <a:pt x="48" y="5"/>
                    <a:pt x="44" y="5"/>
                  </a:cubicBezTo>
                  <a:cubicBezTo>
                    <a:pt x="18" y="5"/>
                    <a:pt x="18" y="5"/>
                    <a:pt x="18" y="5"/>
                  </a:cubicBezTo>
                  <a:cubicBezTo>
                    <a:pt x="18" y="38"/>
                    <a:pt x="18" y="38"/>
                    <a:pt x="18" y="38"/>
                  </a:cubicBezTo>
                  <a:cubicBezTo>
                    <a:pt x="54" y="38"/>
                    <a:pt x="54" y="38"/>
                    <a:pt x="54" y="38"/>
                  </a:cubicBezTo>
                  <a:cubicBezTo>
                    <a:pt x="52" y="43"/>
                    <a:pt x="52" y="43"/>
                    <a:pt x="52" y="43"/>
                  </a:cubicBezTo>
                  <a:cubicBezTo>
                    <a:pt x="18" y="43"/>
                    <a:pt x="18" y="43"/>
                    <a:pt x="18" y="43"/>
                  </a:cubicBezTo>
                  <a:cubicBezTo>
                    <a:pt x="18" y="79"/>
                    <a:pt x="18" y="79"/>
                    <a:pt x="18" y="79"/>
                  </a:cubicBezTo>
                  <a:cubicBezTo>
                    <a:pt x="46" y="79"/>
                    <a:pt x="46" y="79"/>
                    <a:pt x="46" y="79"/>
                  </a:cubicBezTo>
                  <a:cubicBezTo>
                    <a:pt x="50" y="79"/>
                    <a:pt x="52" y="79"/>
                    <a:pt x="63" y="76"/>
                  </a:cubicBezTo>
                  <a:lnTo>
                    <a:pt x="59" y="8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sz="1800" dirty="0">
                <a:solidFill>
                  <a:prstClr val="black"/>
                </a:solidFill>
              </a:endParaRPr>
            </a:p>
          </p:txBody>
        </p:sp>
        <p:sp>
          <p:nvSpPr>
            <p:cNvPr id="45" name="Freeform 14"/>
            <p:cNvSpPr>
              <a:spLocks/>
            </p:cNvSpPr>
            <p:nvPr/>
          </p:nvSpPr>
          <p:spPr bwMode="auto">
            <a:xfrm>
              <a:off x="917250" y="6036289"/>
              <a:ext cx="190179" cy="184771"/>
            </a:xfrm>
            <a:custGeom>
              <a:avLst/>
              <a:gdLst>
                <a:gd name="T0" fmla="*/ 87 w 89"/>
                <a:gd name="T1" fmla="*/ 8 h 86"/>
                <a:gd name="T2" fmla="*/ 87 w 89"/>
                <a:gd name="T3" fmla="*/ 51 h 86"/>
                <a:gd name="T4" fmla="*/ 46 w 89"/>
                <a:gd name="T5" fmla="*/ 86 h 86"/>
                <a:gd name="T6" fmla="*/ 2 w 89"/>
                <a:gd name="T7" fmla="*/ 51 h 86"/>
                <a:gd name="T8" fmla="*/ 2 w 89"/>
                <a:gd name="T9" fmla="*/ 13 h 86"/>
                <a:gd name="T10" fmla="*/ 0 w 89"/>
                <a:gd name="T11" fmla="*/ 0 h 86"/>
                <a:gd name="T12" fmla="*/ 20 w 89"/>
                <a:gd name="T13" fmla="*/ 0 h 86"/>
                <a:gd name="T14" fmla="*/ 18 w 89"/>
                <a:gd name="T15" fmla="*/ 13 h 86"/>
                <a:gd name="T16" fmla="*/ 18 w 89"/>
                <a:gd name="T17" fmla="*/ 51 h 86"/>
                <a:gd name="T18" fmla="*/ 49 w 89"/>
                <a:gd name="T19" fmla="*/ 79 h 86"/>
                <a:gd name="T20" fmla="*/ 81 w 89"/>
                <a:gd name="T21" fmla="*/ 51 h 86"/>
                <a:gd name="T22" fmla="*/ 81 w 89"/>
                <a:gd name="T23" fmla="*/ 8 h 86"/>
                <a:gd name="T24" fmla="*/ 80 w 89"/>
                <a:gd name="T25" fmla="*/ 0 h 86"/>
                <a:gd name="T26" fmla="*/ 89 w 89"/>
                <a:gd name="T27" fmla="*/ 0 h 86"/>
                <a:gd name="T28" fmla="*/ 87 w 89"/>
                <a:gd name="T29" fmla="*/ 8 h 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89" h="86">
                  <a:moveTo>
                    <a:pt x="87" y="8"/>
                  </a:moveTo>
                  <a:cubicBezTo>
                    <a:pt x="87" y="51"/>
                    <a:pt x="87" y="51"/>
                    <a:pt x="87" y="51"/>
                  </a:cubicBezTo>
                  <a:cubicBezTo>
                    <a:pt x="87" y="75"/>
                    <a:pt x="70" y="86"/>
                    <a:pt x="46" y="86"/>
                  </a:cubicBezTo>
                  <a:cubicBezTo>
                    <a:pt x="23" y="86"/>
                    <a:pt x="2" y="78"/>
                    <a:pt x="2" y="51"/>
                  </a:cubicBezTo>
                  <a:cubicBezTo>
                    <a:pt x="2" y="13"/>
                    <a:pt x="2" y="13"/>
                    <a:pt x="2" y="13"/>
                  </a:cubicBezTo>
                  <a:cubicBezTo>
                    <a:pt x="2" y="9"/>
                    <a:pt x="3" y="5"/>
                    <a:pt x="0" y="0"/>
                  </a:cubicBezTo>
                  <a:cubicBezTo>
                    <a:pt x="20" y="0"/>
                    <a:pt x="20" y="0"/>
                    <a:pt x="20" y="0"/>
                  </a:cubicBezTo>
                  <a:cubicBezTo>
                    <a:pt x="18" y="5"/>
                    <a:pt x="18" y="8"/>
                    <a:pt x="18" y="13"/>
                  </a:cubicBezTo>
                  <a:cubicBezTo>
                    <a:pt x="18" y="51"/>
                    <a:pt x="18" y="51"/>
                    <a:pt x="18" y="51"/>
                  </a:cubicBezTo>
                  <a:cubicBezTo>
                    <a:pt x="18" y="73"/>
                    <a:pt x="32" y="79"/>
                    <a:pt x="49" y="79"/>
                  </a:cubicBezTo>
                  <a:cubicBezTo>
                    <a:pt x="69" y="79"/>
                    <a:pt x="81" y="70"/>
                    <a:pt x="81" y="51"/>
                  </a:cubicBezTo>
                  <a:cubicBezTo>
                    <a:pt x="81" y="8"/>
                    <a:pt x="81" y="8"/>
                    <a:pt x="81" y="8"/>
                  </a:cubicBezTo>
                  <a:cubicBezTo>
                    <a:pt x="81" y="4"/>
                    <a:pt x="80" y="1"/>
                    <a:pt x="80" y="0"/>
                  </a:cubicBezTo>
                  <a:cubicBezTo>
                    <a:pt x="89" y="0"/>
                    <a:pt x="89" y="0"/>
                    <a:pt x="89" y="0"/>
                  </a:cubicBezTo>
                  <a:cubicBezTo>
                    <a:pt x="88" y="1"/>
                    <a:pt x="87" y="4"/>
                    <a:pt x="87" y="8"/>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sz="1800" dirty="0">
                <a:solidFill>
                  <a:prstClr val="black"/>
                </a:solidFill>
              </a:endParaRPr>
            </a:p>
          </p:txBody>
        </p:sp>
        <p:sp>
          <p:nvSpPr>
            <p:cNvPr id="46" name="Freeform 15"/>
            <p:cNvSpPr>
              <a:spLocks/>
            </p:cNvSpPr>
            <p:nvPr/>
          </p:nvSpPr>
          <p:spPr bwMode="auto">
            <a:xfrm>
              <a:off x="2373789" y="6036289"/>
              <a:ext cx="189278" cy="184771"/>
            </a:xfrm>
            <a:custGeom>
              <a:avLst/>
              <a:gdLst>
                <a:gd name="T0" fmla="*/ 88 w 89"/>
                <a:gd name="T1" fmla="*/ 8 h 86"/>
                <a:gd name="T2" fmla="*/ 88 w 89"/>
                <a:gd name="T3" fmla="*/ 51 h 86"/>
                <a:gd name="T4" fmla="*/ 47 w 89"/>
                <a:gd name="T5" fmla="*/ 86 h 86"/>
                <a:gd name="T6" fmla="*/ 3 w 89"/>
                <a:gd name="T7" fmla="*/ 51 h 86"/>
                <a:gd name="T8" fmla="*/ 3 w 89"/>
                <a:gd name="T9" fmla="*/ 13 h 86"/>
                <a:gd name="T10" fmla="*/ 0 w 89"/>
                <a:gd name="T11" fmla="*/ 0 h 86"/>
                <a:gd name="T12" fmla="*/ 21 w 89"/>
                <a:gd name="T13" fmla="*/ 0 h 86"/>
                <a:gd name="T14" fmla="*/ 19 w 89"/>
                <a:gd name="T15" fmla="*/ 13 h 86"/>
                <a:gd name="T16" fmla="*/ 19 w 89"/>
                <a:gd name="T17" fmla="*/ 51 h 86"/>
                <a:gd name="T18" fmla="*/ 50 w 89"/>
                <a:gd name="T19" fmla="*/ 79 h 86"/>
                <a:gd name="T20" fmla="*/ 82 w 89"/>
                <a:gd name="T21" fmla="*/ 51 h 86"/>
                <a:gd name="T22" fmla="*/ 82 w 89"/>
                <a:gd name="T23" fmla="*/ 8 h 86"/>
                <a:gd name="T24" fmla="*/ 81 w 89"/>
                <a:gd name="T25" fmla="*/ 0 h 86"/>
                <a:gd name="T26" fmla="*/ 89 w 89"/>
                <a:gd name="T27" fmla="*/ 0 h 86"/>
                <a:gd name="T28" fmla="*/ 88 w 89"/>
                <a:gd name="T29" fmla="*/ 8 h 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89" h="86">
                  <a:moveTo>
                    <a:pt x="88" y="8"/>
                  </a:moveTo>
                  <a:cubicBezTo>
                    <a:pt x="88" y="51"/>
                    <a:pt x="88" y="51"/>
                    <a:pt x="88" y="51"/>
                  </a:cubicBezTo>
                  <a:cubicBezTo>
                    <a:pt x="88" y="75"/>
                    <a:pt x="71" y="86"/>
                    <a:pt x="47" y="86"/>
                  </a:cubicBezTo>
                  <a:cubicBezTo>
                    <a:pt x="24" y="86"/>
                    <a:pt x="3" y="78"/>
                    <a:pt x="3" y="51"/>
                  </a:cubicBezTo>
                  <a:cubicBezTo>
                    <a:pt x="3" y="13"/>
                    <a:pt x="3" y="13"/>
                    <a:pt x="3" y="13"/>
                  </a:cubicBezTo>
                  <a:cubicBezTo>
                    <a:pt x="3" y="9"/>
                    <a:pt x="3" y="5"/>
                    <a:pt x="0" y="0"/>
                  </a:cubicBezTo>
                  <a:cubicBezTo>
                    <a:pt x="21" y="0"/>
                    <a:pt x="21" y="0"/>
                    <a:pt x="21" y="0"/>
                  </a:cubicBezTo>
                  <a:cubicBezTo>
                    <a:pt x="19" y="5"/>
                    <a:pt x="19" y="8"/>
                    <a:pt x="19" y="13"/>
                  </a:cubicBezTo>
                  <a:cubicBezTo>
                    <a:pt x="19" y="51"/>
                    <a:pt x="19" y="51"/>
                    <a:pt x="19" y="51"/>
                  </a:cubicBezTo>
                  <a:cubicBezTo>
                    <a:pt x="19" y="73"/>
                    <a:pt x="33" y="79"/>
                    <a:pt x="50" y="79"/>
                  </a:cubicBezTo>
                  <a:cubicBezTo>
                    <a:pt x="69" y="79"/>
                    <a:pt x="82" y="70"/>
                    <a:pt x="82" y="51"/>
                  </a:cubicBezTo>
                  <a:cubicBezTo>
                    <a:pt x="82" y="8"/>
                    <a:pt x="82" y="8"/>
                    <a:pt x="82" y="8"/>
                  </a:cubicBezTo>
                  <a:cubicBezTo>
                    <a:pt x="82" y="4"/>
                    <a:pt x="81" y="1"/>
                    <a:pt x="81" y="0"/>
                  </a:cubicBezTo>
                  <a:cubicBezTo>
                    <a:pt x="89" y="0"/>
                    <a:pt x="89" y="0"/>
                    <a:pt x="89" y="0"/>
                  </a:cubicBezTo>
                  <a:cubicBezTo>
                    <a:pt x="89" y="1"/>
                    <a:pt x="88" y="4"/>
                    <a:pt x="88" y="8"/>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sz="1800" dirty="0">
                <a:solidFill>
                  <a:prstClr val="black"/>
                </a:solidFill>
              </a:endParaRPr>
            </a:p>
          </p:txBody>
        </p:sp>
        <p:sp>
          <p:nvSpPr>
            <p:cNvPr id="47" name="Freeform 16"/>
            <p:cNvSpPr>
              <a:spLocks/>
            </p:cNvSpPr>
            <p:nvPr/>
          </p:nvSpPr>
          <p:spPr bwMode="auto">
            <a:xfrm>
              <a:off x="1175029" y="6029980"/>
              <a:ext cx="179363" cy="186574"/>
            </a:xfrm>
            <a:custGeom>
              <a:avLst/>
              <a:gdLst>
                <a:gd name="T0" fmla="*/ 18 w 84"/>
                <a:gd name="T1" fmla="*/ 7 h 87"/>
                <a:gd name="T2" fmla="*/ 18 w 84"/>
                <a:gd name="T3" fmla="*/ 73 h 87"/>
                <a:gd name="T4" fmla="*/ 21 w 84"/>
                <a:gd name="T5" fmla="*/ 87 h 87"/>
                <a:gd name="T6" fmla="*/ 0 w 84"/>
                <a:gd name="T7" fmla="*/ 87 h 87"/>
                <a:gd name="T8" fmla="*/ 3 w 84"/>
                <a:gd name="T9" fmla="*/ 73 h 87"/>
                <a:gd name="T10" fmla="*/ 3 w 84"/>
                <a:gd name="T11" fmla="*/ 16 h 87"/>
                <a:gd name="T12" fmla="*/ 0 w 84"/>
                <a:gd name="T13" fmla="*/ 3 h 87"/>
                <a:gd name="T14" fmla="*/ 17 w 84"/>
                <a:gd name="T15" fmla="*/ 3 h 87"/>
                <a:gd name="T16" fmla="*/ 21 w 84"/>
                <a:gd name="T17" fmla="*/ 3 h 87"/>
                <a:gd name="T18" fmla="*/ 67 w 84"/>
                <a:gd name="T19" fmla="*/ 27 h 87"/>
                <a:gd name="T20" fmla="*/ 40 w 84"/>
                <a:gd name="T21" fmla="*/ 51 h 87"/>
                <a:gd name="T22" fmla="*/ 84 w 84"/>
                <a:gd name="T23" fmla="*/ 87 h 87"/>
                <a:gd name="T24" fmla="*/ 60 w 84"/>
                <a:gd name="T25" fmla="*/ 87 h 87"/>
                <a:gd name="T26" fmla="*/ 24 w 84"/>
                <a:gd name="T27" fmla="*/ 49 h 87"/>
                <a:gd name="T28" fmla="*/ 24 w 84"/>
                <a:gd name="T29" fmla="*/ 47 h 87"/>
                <a:gd name="T30" fmla="*/ 30 w 84"/>
                <a:gd name="T31" fmla="*/ 47 h 87"/>
                <a:gd name="T32" fmla="*/ 51 w 84"/>
                <a:gd name="T33" fmla="*/ 27 h 87"/>
                <a:gd name="T34" fmla="*/ 24 w 84"/>
                <a:gd name="T35" fmla="*/ 7 h 87"/>
                <a:gd name="T36" fmla="*/ 18 w 84"/>
                <a:gd name="T37" fmla="*/ 7 h 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84" h="87">
                  <a:moveTo>
                    <a:pt x="18" y="7"/>
                  </a:moveTo>
                  <a:cubicBezTo>
                    <a:pt x="18" y="73"/>
                    <a:pt x="18" y="73"/>
                    <a:pt x="18" y="73"/>
                  </a:cubicBezTo>
                  <a:cubicBezTo>
                    <a:pt x="18" y="78"/>
                    <a:pt x="18" y="81"/>
                    <a:pt x="21" y="87"/>
                  </a:cubicBezTo>
                  <a:cubicBezTo>
                    <a:pt x="0" y="87"/>
                    <a:pt x="0" y="87"/>
                    <a:pt x="0" y="87"/>
                  </a:cubicBezTo>
                  <a:cubicBezTo>
                    <a:pt x="3" y="81"/>
                    <a:pt x="3" y="78"/>
                    <a:pt x="3" y="73"/>
                  </a:cubicBezTo>
                  <a:cubicBezTo>
                    <a:pt x="3" y="16"/>
                    <a:pt x="3" y="16"/>
                    <a:pt x="3" y="16"/>
                  </a:cubicBezTo>
                  <a:cubicBezTo>
                    <a:pt x="3" y="12"/>
                    <a:pt x="3" y="8"/>
                    <a:pt x="0" y="3"/>
                  </a:cubicBezTo>
                  <a:cubicBezTo>
                    <a:pt x="17" y="3"/>
                    <a:pt x="17" y="3"/>
                    <a:pt x="17" y="3"/>
                  </a:cubicBezTo>
                  <a:cubicBezTo>
                    <a:pt x="21" y="3"/>
                    <a:pt x="21" y="3"/>
                    <a:pt x="21" y="3"/>
                  </a:cubicBezTo>
                  <a:cubicBezTo>
                    <a:pt x="32" y="3"/>
                    <a:pt x="67" y="0"/>
                    <a:pt x="67" y="27"/>
                  </a:cubicBezTo>
                  <a:cubicBezTo>
                    <a:pt x="67" y="38"/>
                    <a:pt x="57" y="51"/>
                    <a:pt x="40" y="51"/>
                  </a:cubicBezTo>
                  <a:cubicBezTo>
                    <a:pt x="53" y="64"/>
                    <a:pt x="61" y="70"/>
                    <a:pt x="84" y="87"/>
                  </a:cubicBezTo>
                  <a:cubicBezTo>
                    <a:pt x="60" y="87"/>
                    <a:pt x="60" y="87"/>
                    <a:pt x="60" y="87"/>
                  </a:cubicBezTo>
                  <a:cubicBezTo>
                    <a:pt x="44" y="71"/>
                    <a:pt x="37" y="64"/>
                    <a:pt x="24" y="49"/>
                  </a:cubicBezTo>
                  <a:cubicBezTo>
                    <a:pt x="24" y="47"/>
                    <a:pt x="24" y="47"/>
                    <a:pt x="24" y="47"/>
                  </a:cubicBezTo>
                  <a:cubicBezTo>
                    <a:pt x="30" y="47"/>
                    <a:pt x="30" y="47"/>
                    <a:pt x="30" y="47"/>
                  </a:cubicBezTo>
                  <a:cubicBezTo>
                    <a:pt x="44" y="47"/>
                    <a:pt x="51" y="37"/>
                    <a:pt x="51" y="27"/>
                  </a:cubicBezTo>
                  <a:cubicBezTo>
                    <a:pt x="51" y="12"/>
                    <a:pt x="41" y="7"/>
                    <a:pt x="24" y="7"/>
                  </a:cubicBezTo>
                  <a:lnTo>
                    <a:pt x="18" y="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sz="1800" dirty="0">
                <a:solidFill>
                  <a:prstClr val="black"/>
                </a:solidFill>
              </a:endParaRPr>
            </a:p>
          </p:txBody>
        </p:sp>
        <p:sp>
          <p:nvSpPr>
            <p:cNvPr id="48" name="Freeform 17"/>
            <p:cNvSpPr>
              <a:spLocks/>
            </p:cNvSpPr>
            <p:nvPr/>
          </p:nvSpPr>
          <p:spPr bwMode="auto">
            <a:xfrm>
              <a:off x="1616677" y="6031783"/>
              <a:ext cx="240653" cy="186574"/>
            </a:xfrm>
            <a:custGeom>
              <a:avLst/>
              <a:gdLst>
                <a:gd name="T0" fmla="*/ 111 w 113"/>
                <a:gd name="T1" fmla="*/ 56 h 87"/>
                <a:gd name="T2" fmla="*/ 111 w 113"/>
                <a:gd name="T3" fmla="*/ 81 h 87"/>
                <a:gd name="T4" fmla="*/ 74 w 113"/>
                <a:gd name="T5" fmla="*/ 87 h 87"/>
                <a:gd name="T6" fmla="*/ 75 w 113"/>
                <a:gd name="T7" fmla="*/ 0 h 87"/>
                <a:gd name="T8" fmla="*/ 109 w 113"/>
                <a:gd name="T9" fmla="*/ 8 h 87"/>
                <a:gd name="T10" fmla="*/ 109 w 113"/>
                <a:gd name="T11" fmla="*/ 20 h 87"/>
                <a:gd name="T12" fmla="*/ 75 w 113"/>
                <a:gd name="T13" fmla="*/ 6 h 87"/>
                <a:gd name="T14" fmla="*/ 77 w 113"/>
                <a:gd name="T15" fmla="*/ 81 h 87"/>
                <a:gd name="T16" fmla="*/ 95 w 113"/>
                <a:gd name="T17" fmla="*/ 78 h 87"/>
                <a:gd name="T18" fmla="*/ 95 w 113"/>
                <a:gd name="T19" fmla="*/ 56 h 87"/>
                <a:gd name="T20" fmla="*/ 93 w 113"/>
                <a:gd name="T21" fmla="*/ 46 h 87"/>
                <a:gd name="T22" fmla="*/ 113 w 113"/>
                <a:gd name="T23" fmla="*/ 46 h 87"/>
                <a:gd name="T24" fmla="*/ 111 w 113"/>
                <a:gd name="T25" fmla="*/ 56 h 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13" h="87">
                  <a:moveTo>
                    <a:pt x="111" y="56"/>
                  </a:moveTo>
                  <a:cubicBezTo>
                    <a:pt x="111" y="81"/>
                    <a:pt x="111" y="81"/>
                    <a:pt x="111" y="81"/>
                  </a:cubicBezTo>
                  <a:cubicBezTo>
                    <a:pt x="101" y="85"/>
                    <a:pt x="87" y="87"/>
                    <a:pt x="74" y="87"/>
                  </a:cubicBezTo>
                  <a:cubicBezTo>
                    <a:pt x="0" y="87"/>
                    <a:pt x="4" y="1"/>
                    <a:pt x="75" y="0"/>
                  </a:cubicBezTo>
                  <a:cubicBezTo>
                    <a:pt x="86" y="0"/>
                    <a:pt x="98" y="3"/>
                    <a:pt x="109" y="8"/>
                  </a:cubicBezTo>
                  <a:cubicBezTo>
                    <a:pt x="109" y="20"/>
                    <a:pt x="109" y="20"/>
                    <a:pt x="109" y="20"/>
                  </a:cubicBezTo>
                  <a:cubicBezTo>
                    <a:pt x="105" y="16"/>
                    <a:pt x="92" y="6"/>
                    <a:pt x="75" y="6"/>
                  </a:cubicBezTo>
                  <a:cubicBezTo>
                    <a:pt x="22" y="6"/>
                    <a:pt x="26" y="81"/>
                    <a:pt x="77" y="81"/>
                  </a:cubicBezTo>
                  <a:cubicBezTo>
                    <a:pt x="84" y="81"/>
                    <a:pt x="89" y="81"/>
                    <a:pt x="95" y="78"/>
                  </a:cubicBezTo>
                  <a:cubicBezTo>
                    <a:pt x="95" y="56"/>
                    <a:pt x="95" y="56"/>
                    <a:pt x="95" y="56"/>
                  </a:cubicBezTo>
                  <a:cubicBezTo>
                    <a:pt x="95" y="52"/>
                    <a:pt x="93" y="48"/>
                    <a:pt x="93" y="46"/>
                  </a:cubicBezTo>
                  <a:cubicBezTo>
                    <a:pt x="113" y="46"/>
                    <a:pt x="113" y="46"/>
                    <a:pt x="113" y="46"/>
                  </a:cubicBezTo>
                  <a:cubicBezTo>
                    <a:pt x="113" y="48"/>
                    <a:pt x="111" y="52"/>
                    <a:pt x="111" y="56"/>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sz="1800" dirty="0">
                <a:solidFill>
                  <a:prstClr val="black"/>
                </a:solidFill>
              </a:endParaRPr>
            </a:p>
          </p:txBody>
        </p:sp>
        <p:sp>
          <p:nvSpPr>
            <p:cNvPr id="49" name="Freeform 18"/>
            <p:cNvSpPr>
              <a:spLocks/>
            </p:cNvSpPr>
            <p:nvPr/>
          </p:nvSpPr>
          <p:spPr bwMode="auto">
            <a:xfrm>
              <a:off x="2633370" y="6036289"/>
              <a:ext cx="143310" cy="180265"/>
            </a:xfrm>
            <a:custGeom>
              <a:avLst/>
              <a:gdLst>
                <a:gd name="T0" fmla="*/ 26 w 67"/>
                <a:gd name="T1" fmla="*/ 46 h 84"/>
                <a:gd name="T2" fmla="*/ 26 w 67"/>
                <a:gd name="T3" fmla="*/ 43 h 84"/>
                <a:gd name="T4" fmla="*/ 51 w 67"/>
                <a:gd name="T5" fmla="*/ 24 h 84"/>
                <a:gd name="T6" fmla="*/ 24 w 67"/>
                <a:gd name="T7" fmla="*/ 4 h 84"/>
                <a:gd name="T8" fmla="*/ 18 w 67"/>
                <a:gd name="T9" fmla="*/ 4 h 84"/>
                <a:gd name="T10" fmla="*/ 18 w 67"/>
                <a:gd name="T11" fmla="*/ 70 h 84"/>
                <a:gd name="T12" fmla="*/ 21 w 67"/>
                <a:gd name="T13" fmla="*/ 84 h 84"/>
                <a:gd name="T14" fmla="*/ 0 w 67"/>
                <a:gd name="T15" fmla="*/ 84 h 84"/>
                <a:gd name="T16" fmla="*/ 3 w 67"/>
                <a:gd name="T17" fmla="*/ 70 h 84"/>
                <a:gd name="T18" fmla="*/ 3 w 67"/>
                <a:gd name="T19" fmla="*/ 13 h 84"/>
                <a:gd name="T20" fmla="*/ 0 w 67"/>
                <a:gd name="T21" fmla="*/ 0 h 84"/>
                <a:gd name="T22" fmla="*/ 21 w 67"/>
                <a:gd name="T23" fmla="*/ 0 h 84"/>
                <a:gd name="T24" fmla="*/ 67 w 67"/>
                <a:gd name="T25" fmla="*/ 24 h 84"/>
                <a:gd name="T26" fmla="*/ 26 w 67"/>
                <a:gd name="T27" fmla="*/ 46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7" h="84">
                  <a:moveTo>
                    <a:pt x="26" y="46"/>
                  </a:moveTo>
                  <a:cubicBezTo>
                    <a:pt x="26" y="43"/>
                    <a:pt x="26" y="43"/>
                    <a:pt x="26" y="43"/>
                  </a:cubicBezTo>
                  <a:cubicBezTo>
                    <a:pt x="41" y="46"/>
                    <a:pt x="51" y="36"/>
                    <a:pt x="51" y="24"/>
                  </a:cubicBezTo>
                  <a:cubicBezTo>
                    <a:pt x="51" y="10"/>
                    <a:pt x="43" y="4"/>
                    <a:pt x="24" y="4"/>
                  </a:cubicBezTo>
                  <a:cubicBezTo>
                    <a:pt x="22" y="4"/>
                    <a:pt x="20" y="4"/>
                    <a:pt x="18" y="4"/>
                  </a:cubicBezTo>
                  <a:cubicBezTo>
                    <a:pt x="18" y="70"/>
                    <a:pt x="18" y="70"/>
                    <a:pt x="18" y="70"/>
                  </a:cubicBezTo>
                  <a:cubicBezTo>
                    <a:pt x="18" y="75"/>
                    <a:pt x="18" y="78"/>
                    <a:pt x="21" y="84"/>
                  </a:cubicBezTo>
                  <a:cubicBezTo>
                    <a:pt x="0" y="84"/>
                    <a:pt x="0" y="84"/>
                    <a:pt x="0" y="84"/>
                  </a:cubicBezTo>
                  <a:cubicBezTo>
                    <a:pt x="3" y="78"/>
                    <a:pt x="3" y="75"/>
                    <a:pt x="3" y="70"/>
                  </a:cubicBezTo>
                  <a:cubicBezTo>
                    <a:pt x="3" y="13"/>
                    <a:pt x="3" y="13"/>
                    <a:pt x="3" y="13"/>
                  </a:cubicBezTo>
                  <a:cubicBezTo>
                    <a:pt x="3" y="9"/>
                    <a:pt x="3" y="5"/>
                    <a:pt x="0" y="0"/>
                  </a:cubicBezTo>
                  <a:cubicBezTo>
                    <a:pt x="21" y="0"/>
                    <a:pt x="21" y="0"/>
                    <a:pt x="21" y="0"/>
                  </a:cubicBezTo>
                  <a:cubicBezTo>
                    <a:pt x="42" y="0"/>
                    <a:pt x="67" y="0"/>
                    <a:pt x="67" y="24"/>
                  </a:cubicBezTo>
                  <a:cubicBezTo>
                    <a:pt x="67" y="42"/>
                    <a:pt x="46" y="51"/>
                    <a:pt x="26" y="46"/>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sz="1800" dirty="0">
                <a:solidFill>
                  <a:prstClr val="black"/>
                </a:solidFill>
              </a:endParaRPr>
            </a:p>
          </p:txBody>
        </p:sp>
        <p:sp>
          <p:nvSpPr>
            <p:cNvPr id="51" name="Freeform 19"/>
            <p:cNvSpPr>
              <a:spLocks noEditPoints="1"/>
            </p:cNvSpPr>
            <p:nvPr/>
          </p:nvSpPr>
          <p:spPr bwMode="auto">
            <a:xfrm>
              <a:off x="1377826" y="6031783"/>
              <a:ext cx="234344" cy="186574"/>
            </a:xfrm>
            <a:custGeom>
              <a:avLst/>
              <a:gdLst>
                <a:gd name="T0" fmla="*/ 56 w 110"/>
                <a:gd name="T1" fmla="*/ 0 h 87"/>
                <a:gd name="T2" fmla="*/ 0 w 110"/>
                <a:gd name="T3" fmla="*/ 43 h 87"/>
                <a:gd name="T4" fmla="*/ 53 w 110"/>
                <a:gd name="T5" fmla="*/ 87 h 87"/>
                <a:gd name="T6" fmla="*/ 109 w 110"/>
                <a:gd name="T7" fmla="*/ 43 h 87"/>
                <a:gd name="T8" fmla="*/ 56 w 110"/>
                <a:gd name="T9" fmla="*/ 0 h 87"/>
                <a:gd name="T10" fmla="*/ 57 w 110"/>
                <a:gd name="T11" fmla="*/ 81 h 87"/>
                <a:gd name="T12" fmla="*/ 53 w 110"/>
                <a:gd name="T13" fmla="*/ 6 h 87"/>
                <a:gd name="T14" fmla="*/ 57 w 110"/>
                <a:gd name="T15" fmla="*/ 81 h 8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10" h="87">
                  <a:moveTo>
                    <a:pt x="56" y="0"/>
                  </a:moveTo>
                  <a:cubicBezTo>
                    <a:pt x="25" y="0"/>
                    <a:pt x="0" y="16"/>
                    <a:pt x="0" y="43"/>
                  </a:cubicBezTo>
                  <a:cubicBezTo>
                    <a:pt x="0" y="68"/>
                    <a:pt x="22" y="87"/>
                    <a:pt x="53" y="87"/>
                  </a:cubicBezTo>
                  <a:cubicBezTo>
                    <a:pt x="84" y="87"/>
                    <a:pt x="109" y="69"/>
                    <a:pt x="109" y="43"/>
                  </a:cubicBezTo>
                  <a:cubicBezTo>
                    <a:pt x="109" y="16"/>
                    <a:pt x="87" y="0"/>
                    <a:pt x="56" y="0"/>
                  </a:cubicBezTo>
                  <a:moveTo>
                    <a:pt x="57" y="81"/>
                  </a:moveTo>
                  <a:cubicBezTo>
                    <a:pt x="9" y="81"/>
                    <a:pt x="0" y="6"/>
                    <a:pt x="53" y="6"/>
                  </a:cubicBezTo>
                  <a:cubicBezTo>
                    <a:pt x="101" y="6"/>
                    <a:pt x="110" y="81"/>
                    <a:pt x="57" y="81"/>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sz="1800" dirty="0">
                <a:solidFill>
                  <a:prstClr val="black"/>
                </a:solidFill>
              </a:endParaRPr>
            </a:p>
          </p:txBody>
        </p:sp>
        <p:sp>
          <p:nvSpPr>
            <p:cNvPr id="53" name="Freeform 20"/>
            <p:cNvSpPr>
              <a:spLocks noEditPoints="1"/>
            </p:cNvSpPr>
            <p:nvPr/>
          </p:nvSpPr>
          <p:spPr bwMode="auto">
            <a:xfrm>
              <a:off x="2081760" y="6031783"/>
              <a:ext cx="234344" cy="186574"/>
            </a:xfrm>
            <a:custGeom>
              <a:avLst/>
              <a:gdLst>
                <a:gd name="T0" fmla="*/ 56 w 110"/>
                <a:gd name="T1" fmla="*/ 0 h 87"/>
                <a:gd name="T2" fmla="*/ 0 w 110"/>
                <a:gd name="T3" fmla="*/ 43 h 87"/>
                <a:gd name="T4" fmla="*/ 53 w 110"/>
                <a:gd name="T5" fmla="*/ 87 h 87"/>
                <a:gd name="T6" fmla="*/ 109 w 110"/>
                <a:gd name="T7" fmla="*/ 43 h 87"/>
                <a:gd name="T8" fmla="*/ 56 w 110"/>
                <a:gd name="T9" fmla="*/ 0 h 87"/>
                <a:gd name="T10" fmla="*/ 56 w 110"/>
                <a:gd name="T11" fmla="*/ 82 h 87"/>
                <a:gd name="T12" fmla="*/ 53 w 110"/>
                <a:gd name="T13" fmla="*/ 5 h 87"/>
                <a:gd name="T14" fmla="*/ 56 w 110"/>
                <a:gd name="T15" fmla="*/ 82 h 8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10" h="87">
                  <a:moveTo>
                    <a:pt x="56" y="0"/>
                  </a:moveTo>
                  <a:cubicBezTo>
                    <a:pt x="25" y="0"/>
                    <a:pt x="0" y="16"/>
                    <a:pt x="0" y="43"/>
                  </a:cubicBezTo>
                  <a:cubicBezTo>
                    <a:pt x="0" y="68"/>
                    <a:pt x="22" y="87"/>
                    <a:pt x="53" y="87"/>
                  </a:cubicBezTo>
                  <a:cubicBezTo>
                    <a:pt x="84" y="87"/>
                    <a:pt x="109" y="69"/>
                    <a:pt x="109" y="43"/>
                  </a:cubicBezTo>
                  <a:cubicBezTo>
                    <a:pt x="109" y="16"/>
                    <a:pt x="87" y="0"/>
                    <a:pt x="56" y="0"/>
                  </a:cubicBezTo>
                  <a:moveTo>
                    <a:pt x="56" y="82"/>
                  </a:moveTo>
                  <a:cubicBezTo>
                    <a:pt x="9" y="82"/>
                    <a:pt x="0" y="5"/>
                    <a:pt x="53" y="5"/>
                  </a:cubicBezTo>
                  <a:cubicBezTo>
                    <a:pt x="101" y="5"/>
                    <a:pt x="110" y="82"/>
                    <a:pt x="56" y="82"/>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sz="1800" dirty="0">
                <a:solidFill>
                  <a:prstClr val="black"/>
                </a:solidFill>
              </a:endParaRPr>
            </a:p>
          </p:txBody>
        </p:sp>
        <p:sp>
          <p:nvSpPr>
            <p:cNvPr id="56" name="Freeform 21"/>
            <p:cNvSpPr>
              <a:spLocks/>
            </p:cNvSpPr>
            <p:nvPr/>
          </p:nvSpPr>
          <p:spPr bwMode="auto">
            <a:xfrm>
              <a:off x="1906903" y="6029980"/>
              <a:ext cx="148718" cy="186574"/>
            </a:xfrm>
            <a:custGeom>
              <a:avLst/>
              <a:gdLst>
                <a:gd name="T0" fmla="*/ 0 w 70"/>
                <a:gd name="T1" fmla="*/ 3 h 87"/>
                <a:gd name="T2" fmla="*/ 7 w 70"/>
                <a:gd name="T3" fmla="*/ 3 h 87"/>
                <a:gd name="T4" fmla="*/ 54 w 70"/>
                <a:gd name="T5" fmla="*/ 27 h 87"/>
                <a:gd name="T6" fmla="*/ 26 w 70"/>
                <a:gd name="T7" fmla="*/ 51 h 87"/>
                <a:gd name="T8" fmla="*/ 70 w 70"/>
                <a:gd name="T9" fmla="*/ 87 h 87"/>
                <a:gd name="T10" fmla="*/ 47 w 70"/>
                <a:gd name="T11" fmla="*/ 87 h 87"/>
                <a:gd name="T12" fmla="*/ 10 w 70"/>
                <a:gd name="T13" fmla="*/ 49 h 87"/>
                <a:gd name="T14" fmla="*/ 10 w 70"/>
                <a:gd name="T15" fmla="*/ 47 h 87"/>
                <a:gd name="T16" fmla="*/ 17 w 70"/>
                <a:gd name="T17" fmla="*/ 47 h 87"/>
                <a:gd name="T18" fmla="*/ 38 w 70"/>
                <a:gd name="T19" fmla="*/ 27 h 87"/>
                <a:gd name="T20" fmla="*/ 11 w 70"/>
                <a:gd name="T21" fmla="*/ 7 h 87"/>
                <a:gd name="T22" fmla="*/ 0 w 70"/>
                <a:gd name="T23" fmla="*/ 7 h 87"/>
                <a:gd name="T24" fmla="*/ 0 w 70"/>
                <a:gd name="T25" fmla="*/ 3 h 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0" h="87">
                  <a:moveTo>
                    <a:pt x="0" y="3"/>
                  </a:moveTo>
                  <a:cubicBezTo>
                    <a:pt x="7" y="3"/>
                    <a:pt x="7" y="3"/>
                    <a:pt x="7" y="3"/>
                  </a:cubicBezTo>
                  <a:cubicBezTo>
                    <a:pt x="19" y="3"/>
                    <a:pt x="54" y="0"/>
                    <a:pt x="54" y="27"/>
                  </a:cubicBezTo>
                  <a:cubicBezTo>
                    <a:pt x="54" y="38"/>
                    <a:pt x="44" y="51"/>
                    <a:pt x="26" y="51"/>
                  </a:cubicBezTo>
                  <a:cubicBezTo>
                    <a:pt x="40" y="64"/>
                    <a:pt x="48" y="70"/>
                    <a:pt x="70" y="87"/>
                  </a:cubicBezTo>
                  <a:cubicBezTo>
                    <a:pt x="47" y="87"/>
                    <a:pt x="47" y="87"/>
                    <a:pt x="47" y="87"/>
                  </a:cubicBezTo>
                  <a:cubicBezTo>
                    <a:pt x="31" y="71"/>
                    <a:pt x="24" y="64"/>
                    <a:pt x="10" y="49"/>
                  </a:cubicBezTo>
                  <a:cubicBezTo>
                    <a:pt x="10" y="47"/>
                    <a:pt x="10" y="47"/>
                    <a:pt x="10" y="47"/>
                  </a:cubicBezTo>
                  <a:cubicBezTo>
                    <a:pt x="17" y="47"/>
                    <a:pt x="17" y="47"/>
                    <a:pt x="17" y="47"/>
                  </a:cubicBezTo>
                  <a:cubicBezTo>
                    <a:pt x="30" y="47"/>
                    <a:pt x="38" y="37"/>
                    <a:pt x="38" y="27"/>
                  </a:cubicBezTo>
                  <a:cubicBezTo>
                    <a:pt x="38" y="12"/>
                    <a:pt x="28" y="7"/>
                    <a:pt x="11" y="7"/>
                  </a:cubicBezTo>
                  <a:cubicBezTo>
                    <a:pt x="0" y="7"/>
                    <a:pt x="0" y="7"/>
                    <a:pt x="0" y="7"/>
                  </a:cubicBezTo>
                  <a:lnTo>
                    <a:pt x="0"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sz="1800" dirty="0">
                <a:solidFill>
                  <a:prstClr val="black"/>
                </a:solidFill>
              </a:endParaRPr>
            </a:p>
          </p:txBody>
        </p:sp>
        <p:sp>
          <p:nvSpPr>
            <p:cNvPr id="57" name="Freeform 22"/>
            <p:cNvSpPr>
              <a:spLocks/>
            </p:cNvSpPr>
            <p:nvPr/>
          </p:nvSpPr>
          <p:spPr bwMode="auto">
            <a:xfrm>
              <a:off x="2611738" y="6264324"/>
              <a:ext cx="124383" cy="94639"/>
            </a:xfrm>
            <a:custGeom>
              <a:avLst/>
              <a:gdLst>
                <a:gd name="T0" fmla="*/ 56 w 58"/>
                <a:gd name="T1" fmla="*/ 28 h 44"/>
                <a:gd name="T2" fmla="*/ 56 w 58"/>
                <a:gd name="T3" fmla="*/ 41 h 44"/>
                <a:gd name="T4" fmla="*/ 37 w 58"/>
                <a:gd name="T5" fmla="*/ 44 h 44"/>
                <a:gd name="T6" fmla="*/ 38 w 58"/>
                <a:gd name="T7" fmla="*/ 0 h 44"/>
                <a:gd name="T8" fmla="*/ 55 w 58"/>
                <a:gd name="T9" fmla="*/ 4 h 44"/>
                <a:gd name="T10" fmla="*/ 55 w 58"/>
                <a:gd name="T11" fmla="*/ 10 h 44"/>
                <a:gd name="T12" fmla="*/ 38 w 58"/>
                <a:gd name="T13" fmla="*/ 3 h 44"/>
                <a:gd name="T14" fmla="*/ 39 w 58"/>
                <a:gd name="T15" fmla="*/ 41 h 44"/>
                <a:gd name="T16" fmla="*/ 48 w 58"/>
                <a:gd name="T17" fmla="*/ 40 h 44"/>
                <a:gd name="T18" fmla="*/ 48 w 58"/>
                <a:gd name="T19" fmla="*/ 28 h 44"/>
                <a:gd name="T20" fmla="*/ 47 w 58"/>
                <a:gd name="T21" fmla="*/ 23 h 44"/>
                <a:gd name="T22" fmla="*/ 58 w 58"/>
                <a:gd name="T23" fmla="*/ 23 h 44"/>
                <a:gd name="T24" fmla="*/ 56 w 58"/>
                <a:gd name="T25" fmla="*/ 28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8" h="44">
                  <a:moveTo>
                    <a:pt x="56" y="28"/>
                  </a:moveTo>
                  <a:cubicBezTo>
                    <a:pt x="56" y="41"/>
                    <a:pt x="56" y="41"/>
                    <a:pt x="56" y="41"/>
                  </a:cubicBezTo>
                  <a:cubicBezTo>
                    <a:pt x="51" y="43"/>
                    <a:pt x="44" y="44"/>
                    <a:pt x="37" y="44"/>
                  </a:cubicBezTo>
                  <a:cubicBezTo>
                    <a:pt x="0" y="44"/>
                    <a:pt x="2" y="0"/>
                    <a:pt x="38" y="0"/>
                  </a:cubicBezTo>
                  <a:cubicBezTo>
                    <a:pt x="44" y="0"/>
                    <a:pt x="50" y="1"/>
                    <a:pt x="55" y="4"/>
                  </a:cubicBezTo>
                  <a:cubicBezTo>
                    <a:pt x="55" y="10"/>
                    <a:pt x="55" y="10"/>
                    <a:pt x="55" y="10"/>
                  </a:cubicBezTo>
                  <a:cubicBezTo>
                    <a:pt x="53" y="8"/>
                    <a:pt x="47" y="3"/>
                    <a:pt x="38" y="3"/>
                  </a:cubicBezTo>
                  <a:cubicBezTo>
                    <a:pt x="11" y="3"/>
                    <a:pt x="13" y="41"/>
                    <a:pt x="39" y="41"/>
                  </a:cubicBezTo>
                  <a:cubicBezTo>
                    <a:pt x="43" y="41"/>
                    <a:pt x="45" y="41"/>
                    <a:pt x="48" y="40"/>
                  </a:cubicBezTo>
                  <a:cubicBezTo>
                    <a:pt x="48" y="28"/>
                    <a:pt x="48" y="28"/>
                    <a:pt x="48" y="28"/>
                  </a:cubicBezTo>
                  <a:cubicBezTo>
                    <a:pt x="48" y="26"/>
                    <a:pt x="48" y="24"/>
                    <a:pt x="47" y="23"/>
                  </a:cubicBezTo>
                  <a:cubicBezTo>
                    <a:pt x="58" y="23"/>
                    <a:pt x="58" y="23"/>
                    <a:pt x="58" y="23"/>
                  </a:cubicBezTo>
                  <a:cubicBezTo>
                    <a:pt x="57" y="24"/>
                    <a:pt x="56" y="26"/>
                    <a:pt x="56" y="28"/>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sz="1800" dirty="0">
                <a:solidFill>
                  <a:prstClr val="black"/>
                </a:solidFill>
              </a:endParaRPr>
            </a:p>
          </p:txBody>
        </p:sp>
        <p:sp>
          <p:nvSpPr>
            <p:cNvPr id="58" name="Freeform 23"/>
            <p:cNvSpPr>
              <a:spLocks noEditPoints="1"/>
            </p:cNvSpPr>
            <p:nvPr/>
          </p:nvSpPr>
          <p:spPr bwMode="auto">
            <a:xfrm>
              <a:off x="1757284" y="6264324"/>
              <a:ext cx="119876" cy="94639"/>
            </a:xfrm>
            <a:custGeom>
              <a:avLst/>
              <a:gdLst>
                <a:gd name="T0" fmla="*/ 29 w 56"/>
                <a:gd name="T1" fmla="*/ 0 h 44"/>
                <a:gd name="T2" fmla="*/ 0 w 56"/>
                <a:gd name="T3" fmla="*/ 22 h 44"/>
                <a:gd name="T4" fmla="*/ 27 w 56"/>
                <a:gd name="T5" fmla="*/ 44 h 44"/>
                <a:gd name="T6" fmla="*/ 56 w 56"/>
                <a:gd name="T7" fmla="*/ 22 h 44"/>
                <a:gd name="T8" fmla="*/ 29 w 56"/>
                <a:gd name="T9" fmla="*/ 0 h 44"/>
                <a:gd name="T10" fmla="*/ 29 w 56"/>
                <a:gd name="T11" fmla="*/ 42 h 44"/>
                <a:gd name="T12" fmla="*/ 27 w 56"/>
                <a:gd name="T13" fmla="*/ 2 h 44"/>
                <a:gd name="T14" fmla="*/ 29 w 56"/>
                <a:gd name="T15" fmla="*/ 42 h 4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6" h="44">
                  <a:moveTo>
                    <a:pt x="29" y="0"/>
                  </a:moveTo>
                  <a:cubicBezTo>
                    <a:pt x="13" y="0"/>
                    <a:pt x="0" y="8"/>
                    <a:pt x="0" y="22"/>
                  </a:cubicBezTo>
                  <a:cubicBezTo>
                    <a:pt x="0" y="35"/>
                    <a:pt x="12" y="44"/>
                    <a:pt x="27" y="44"/>
                  </a:cubicBezTo>
                  <a:cubicBezTo>
                    <a:pt x="43" y="44"/>
                    <a:pt x="56" y="35"/>
                    <a:pt x="56" y="22"/>
                  </a:cubicBezTo>
                  <a:cubicBezTo>
                    <a:pt x="56" y="8"/>
                    <a:pt x="45" y="0"/>
                    <a:pt x="29" y="0"/>
                  </a:cubicBezTo>
                  <a:moveTo>
                    <a:pt x="29" y="42"/>
                  </a:moveTo>
                  <a:cubicBezTo>
                    <a:pt x="5" y="42"/>
                    <a:pt x="0" y="2"/>
                    <a:pt x="27" y="2"/>
                  </a:cubicBezTo>
                  <a:cubicBezTo>
                    <a:pt x="52" y="2"/>
                    <a:pt x="56" y="42"/>
                    <a:pt x="29" y="42"/>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sz="1800" dirty="0">
                <a:solidFill>
                  <a:prstClr val="black"/>
                </a:solidFill>
              </a:endParaRPr>
            </a:p>
          </p:txBody>
        </p:sp>
        <p:sp>
          <p:nvSpPr>
            <p:cNvPr id="59" name="Freeform 24"/>
            <p:cNvSpPr>
              <a:spLocks/>
            </p:cNvSpPr>
            <p:nvPr/>
          </p:nvSpPr>
          <p:spPr bwMode="auto">
            <a:xfrm>
              <a:off x="2134938" y="6264324"/>
              <a:ext cx="95540" cy="94639"/>
            </a:xfrm>
            <a:custGeom>
              <a:avLst/>
              <a:gdLst>
                <a:gd name="T0" fmla="*/ 44 w 45"/>
                <a:gd name="T1" fmla="*/ 4 h 44"/>
                <a:gd name="T2" fmla="*/ 44 w 45"/>
                <a:gd name="T3" fmla="*/ 27 h 44"/>
                <a:gd name="T4" fmla="*/ 23 w 45"/>
                <a:gd name="T5" fmla="*/ 44 h 44"/>
                <a:gd name="T6" fmla="*/ 1 w 45"/>
                <a:gd name="T7" fmla="*/ 27 h 44"/>
                <a:gd name="T8" fmla="*/ 1 w 45"/>
                <a:gd name="T9" fmla="*/ 6 h 44"/>
                <a:gd name="T10" fmla="*/ 0 w 45"/>
                <a:gd name="T11" fmla="*/ 0 h 44"/>
                <a:gd name="T12" fmla="*/ 10 w 45"/>
                <a:gd name="T13" fmla="*/ 0 h 44"/>
                <a:gd name="T14" fmla="*/ 9 w 45"/>
                <a:gd name="T15" fmla="*/ 6 h 44"/>
                <a:gd name="T16" fmla="*/ 9 w 45"/>
                <a:gd name="T17" fmla="*/ 27 h 44"/>
                <a:gd name="T18" fmla="*/ 25 w 45"/>
                <a:gd name="T19" fmla="*/ 41 h 44"/>
                <a:gd name="T20" fmla="*/ 41 w 45"/>
                <a:gd name="T21" fmla="*/ 27 h 44"/>
                <a:gd name="T22" fmla="*/ 41 w 45"/>
                <a:gd name="T23" fmla="*/ 4 h 44"/>
                <a:gd name="T24" fmla="*/ 41 w 45"/>
                <a:gd name="T25" fmla="*/ 0 h 44"/>
                <a:gd name="T26" fmla="*/ 45 w 45"/>
                <a:gd name="T27" fmla="*/ 0 h 44"/>
                <a:gd name="T28" fmla="*/ 44 w 45"/>
                <a:gd name="T29" fmla="*/ 4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5" h="44">
                  <a:moveTo>
                    <a:pt x="44" y="4"/>
                  </a:moveTo>
                  <a:cubicBezTo>
                    <a:pt x="44" y="27"/>
                    <a:pt x="44" y="27"/>
                    <a:pt x="44" y="27"/>
                  </a:cubicBezTo>
                  <a:cubicBezTo>
                    <a:pt x="44" y="39"/>
                    <a:pt x="35" y="44"/>
                    <a:pt x="23" y="44"/>
                  </a:cubicBezTo>
                  <a:cubicBezTo>
                    <a:pt x="12" y="44"/>
                    <a:pt x="1" y="40"/>
                    <a:pt x="1" y="27"/>
                  </a:cubicBezTo>
                  <a:cubicBezTo>
                    <a:pt x="1" y="6"/>
                    <a:pt x="1" y="6"/>
                    <a:pt x="1" y="6"/>
                  </a:cubicBezTo>
                  <a:cubicBezTo>
                    <a:pt x="1" y="4"/>
                    <a:pt x="1" y="3"/>
                    <a:pt x="0" y="0"/>
                  </a:cubicBezTo>
                  <a:cubicBezTo>
                    <a:pt x="10" y="0"/>
                    <a:pt x="10" y="0"/>
                    <a:pt x="10" y="0"/>
                  </a:cubicBezTo>
                  <a:cubicBezTo>
                    <a:pt x="9" y="2"/>
                    <a:pt x="9" y="4"/>
                    <a:pt x="9" y="6"/>
                  </a:cubicBezTo>
                  <a:cubicBezTo>
                    <a:pt x="9" y="27"/>
                    <a:pt x="9" y="27"/>
                    <a:pt x="9" y="27"/>
                  </a:cubicBezTo>
                  <a:cubicBezTo>
                    <a:pt x="9" y="38"/>
                    <a:pt x="16" y="41"/>
                    <a:pt x="25" y="41"/>
                  </a:cubicBezTo>
                  <a:cubicBezTo>
                    <a:pt x="35" y="41"/>
                    <a:pt x="41" y="37"/>
                    <a:pt x="41" y="27"/>
                  </a:cubicBezTo>
                  <a:cubicBezTo>
                    <a:pt x="41" y="4"/>
                    <a:pt x="41" y="4"/>
                    <a:pt x="41" y="4"/>
                  </a:cubicBezTo>
                  <a:cubicBezTo>
                    <a:pt x="41" y="2"/>
                    <a:pt x="41" y="0"/>
                    <a:pt x="41" y="0"/>
                  </a:cubicBezTo>
                  <a:cubicBezTo>
                    <a:pt x="45" y="0"/>
                    <a:pt x="45" y="0"/>
                    <a:pt x="45" y="0"/>
                  </a:cubicBezTo>
                  <a:cubicBezTo>
                    <a:pt x="45" y="0"/>
                    <a:pt x="44" y="2"/>
                    <a:pt x="44" y="4"/>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sz="1800" dirty="0">
                <a:solidFill>
                  <a:prstClr val="black"/>
                </a:solidFill>
              </a:endParaRPr>
            </a:p>
          </p:txBody>
        </p:sp>
      </p:grpSp>
      <p:pic>
        <p:nvPicPr>
          <p:cNvPr id="36" name="Image 1" descr="L'art de la mobilisation.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694321" y="6173521"/>
            <a:ext cx="3105803" cy="141266"/>
          </a:xfrm>
          <a:prstGeom prst="rect">
            <a:avLst/>
          </a:prstGeom>
          <a:solidFill>
            <a:schemeClr val="bg1"/>
          </a:solidFill>
        </p:spPr>
      </p:pic>
      <p:sp>
        <p:nvSpPr>
          <p:cNvPr id="60" name="TextBox 59"/>
          <p:cNvSpPr txBox="1"/>
          <p:nvPr userDrawn="1"/>
        </p:nvSpPr>
        <p:spPr>
          <a:xfrm>
            <a:off x="5693933" y="6520365"/>
            <a:ext cx="6074084" cy="276999"/>
          </a:xfrm>
          <a:prstGeom prst="rect">
            <a:avLst/>
          </a:prstGeom>
          <a:noFill/>
        </p:spPr>
        <p:txBody>
          <a:bodyPr wrap="square" lIns="0" r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600" b="0" i="1" u="none" strike="noStrike" kern="1200" cap="none" spc="0" normalizeH="0" baseline="0" noProof="0" dirty="0">
                <a:ln>
                  <a:noFill/>
                </a:ln>
                <a:solidFill>
                  <a:schemeClr val="tx1">
                    <a:lumMod val="20000"/>
                    <a:lumOff val="80000"/>
                  </a:schemeClr>
                </a:solidFill>
                <a:effectLst/>
                <a:uLnTx/>
                <a:uFillTx/>
                <a:latin typeface="Arial" panose="020B0604020202020204" pitchFamily="34" charset="0"/>
                <a:ea typeface="+mn-ea"/>
                <a:cs typeface="Arial" panose="020B0604020202020204" pitchFamily="34" charset="0"/>
              </a:rPr>
              <a:t>Les informations du présent document sont exclusivement adressées au(x) destinataire(s). Elles peuvent contenir des informations confidentielles, protégées par un secret professionnel et restent la propriété exclusive d’EUROGROUP CONSULTING. Reproduction interdite.</a:t>
            </a:r>
          </a:p>
        </p:txBody>
      </p:sp>
    </p:spTree>
    <p:extLst>
      <p:ext uri="{BB962C8B-B14F-4D97-AF65-F5344CB8AC3E}">
        <p14:creationId xmlns:p14="http://schemas.microsoft.com/office/powerpoint/2010/main" val="5288072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decel="100000" fill="hold" grpId="0" nodeType="afterEffect">
                                  <p:stCondLst>
                                    <p:cond delay="0"/>
                                  </p:stCondLst>
                                  <p:childTnLst>
                                    <p:set>
                                      <p:cBhvr>
                                        <p:cTn id="6" dur="1" fill="hold">
                                          <p:stCondLst>
                                            <p:cond delay="0"/>
                                          </p:stCondLst>
                                        </p:cTn>
                                        <p:tgtEl>
                                          <p:spTgt spid="94">
                                            <p:txEl>
                                              <p:pRg st="0" end="0"/>
                                            </p:txEl>
                                          </p:spTgt>
                                        </p:tgtEl>
                                        <p:attrNameLst>
                                          <p:attrName>style.visibility</p:attrName>
                                        </p:attrNameLst>
                                      </p:cBhvr>
                                      <p:to>
                                        <p:strVal val="visible"/>
                                      </p:to>
                                    </p:set>
                                    <p:anim calcmode="lin" valueType="num">
                                      <p:cBhvr additive="base">
                                        <p:cTn id="7" dur="750" fill="hold"/>
                                        <p:tgtEl>
                                          <p:spTgt spid="94">
                                            <p:txEl>
                                              <p:pRg st="0" end="0"/>
                                            </p:txEl>
                                          </p:spTgt>
                                        </p:tgtEl>
                                        <p:attrNameLst>
                                          <p:attrName>ppt_x</p:attrName>
                                        </p:attrNameLst>
                                      </p:cBhvr>
                                      <p:tavLst>
                                        <p:tav tm="0">
                                          <p:val>
                                            <p:strVal val="0-#ppt_w/2"/>
                                          </p:val>
                                        </p:tav>
                                        <p:tav tm="100000">
                                          <p:val>
                                            <p:strVal val="#ppt_x"/>
                                          </p:val>
                                        </p:tav>
                                      </p:tavLst>
                                    </p:anim>
                                    <p:anim calcmode="lin" valueType="num">
                                      <p:cBhvr additive="base">
                                        <p:cTn id="8" dur="750" fill="hold"/>
                                        <p:tgtEl>
                                          <p:spTgt spid="94">
                                            <p:txEl>
                                              <p:pRg st="0" end="0"/>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4" grpId="0" build="p">
        <p:tmplLst>
          <p:tmpl lvl="1">
            <p:tnLst>
              <p:par>
                <p:cTn presetID="2" presetClass="entr" presetSubtype="8" decel="100000" fill="hold" nodeType="afterEffect">
                  <p:stCondLst>
                    <p:cond delay="0"/>
                  </p:stCondLst>
                  <p:childTnLst>
                    <p:set>
                      <p:cBhvr>
                        <p:cTn dur="1" fill="hold">
                          <p:stCondLst>
                            <p:cond delay="0"/>
                          </p:stCondLst>
                        </p:cTn>
                        <p:tgtEl>
                          <p:spTgt spid="94"/>
                        </p:tgtEl>
                        <p:attrNameLst>
                          <p:attrName>style.visibility</p:attrName>
                        </p:attrNameLst>
                      </p:cBhvr>
                      <p:to>
                        <p:strVal val="visible"/>
                      </p:to>
                    </p:set>
                    <p:anim calcmode="lin" valueType="num">
                      <p:cBhvr additive="base">
                        <p:cTn dur="750" fill="hold"/>
                        <p:tgtEl>
                          <p:spTgt spid="94"/>
                        </p:tgtEl>
                        <p:attrNameLst>
                          <p:attrName>ppt_x</p:attrName>
                        </p:attrNameLst>
                      </p:cBhvr>
                      <p:tavLst>
                        <p:tav tm="0">
                          <p:val>
                            <p:strVal val="0-#ppt_w/2"/>
                          </p:val>
                        </p:tav>
                        <p:tav tm="100000">
                          <p:val>
                            <p:strVal val="#ppt_x"/>
                          </p:val>
                        </p:tav>
                      </p:tavLst>
                    </p:anim>
                    <p:anim calcmode="lin" valueType="num">
                      <p:cBhvr additive="base">
                        <p:cTn dur="750" fill="hold"/>
                        <p:tgtEl>
                          <p:spTgt spid="94"/>
                        </p:tgtEl>
                        <p:attrNameLst>
                          <p:attrName>ppt_y</p:attrName>
                        </p:attrNameLst>
                      </p:cBhvr>
                      <p:tavLst>
                        <p:tav tm="0">
                          <p:val>
                            <p:strVal val="#ppt_y"/>
                          </p:val>
                        </p:tav>
                        <p:tav tm="100000">
                          <p:val>
                            <p:strVal val="#ppt_y"/>
                          </p:val>
                        </p:tav>
                      </p:tavLst>
                    </p:anim>
                  </p:childTnLst>
                </p:cTn>
              </p:par>
            </p:tnLst>
          </p:tmpl>
        </p:tmplLst>
      </p:bldP>
    </p:bldLst>
  </p:timing>
  <p:extLst>
    <p:ext uri="{DCECCB84-F9BA-43D5-87BE-67443E8EF086}">
      <p15:sldGuideLst xmlns:p15="http://schemas.microsoft.com/office/powerpoint/2012/main">
        <p15:guide id="1" pos="2784">
          <p15:clr>
            <a:srgbClr val="FBAE40"/>
          </p15:clr>
        </p15:guide>
      </p15:sldGuideLst>
    </p:ext>
  </p:extLst>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image" Target="../media/image2.png"/><Relationship Id="rId4" Type="http://schemas.openxmlformats.org/officeDocument/2006/relationships/image" Target="../media/image1.jpeg"/></Relationships>
</file>

<file path=ppt/slideMasters/_rels/slideMaster2.xml.rels><?xml version="1.0" encoding="UTF-8" standalone="yes"?>
<Relationships xmlns="http://schemas.openxmlformats.org/package/2006/relationships"><Relationship Id="rId3" Type="http://schemas.openxmlformats.org/officeDocument/2006/relationships/theme" Target="../theme/theme2.xml"/><Relationship Id="rId2" Type="http://schemas.openxmlformats.org/officeDocument/2006/relationships/slideLayout" Target="../slideLayouts/slideLayout4.xml"/><Relationship Id="rId1" Type="http://schemas.openxmlformats.org/officeDocument/2006/relationships/slideLayout" Target="../slideLayouts/slideLayout3.xml"/><Relationship Id="rId5" Type="http://schemas.openxmlformats.org/officeDocument/2006/relationships/image" Target="../media/image2.png"/><Relationship Id="rId4" Type="http://schemas.openxmlformats.org/officeDocument/2006/relationships/image" Target="../media/image4.emf"/></Relationships>
</file>

<file path=ppt/slideMasters/_rels/slideMaster3.xml.rels><?xml version="1.0" encoding="UTF-8" standalone="yes"?>
<Relationships xmlns="http://schemas.openxmlformats.org/package/2006/relationships"><Relationship Id="rId3" Type="http://schemas.openxmlformats.org/officeDocument/2006/relationships/theme" Target="../theme/theme3.xml"/><Relationship Id="rId2" Type="http://schemas.openxmlformats.org/officeDocument/2006/relationships/slideLayout" Target="../slideLayouts/slideLayout6.xml"/><Relationship Id="rId1" Type="http://schemas.openxmlformats.org/officeDocument/2006/relationships/slideLayout" Target="../slideLayouts/slideLayout5.xml"/><Relationship Id="rId5" Type="http://schemas.openxmlformats.org/officeDocument/2006/relationships/image" Target="../media/image5.png"/><Relationship Id="rId4" Type="http://schemas.openxmlformats.org/officeDocument/2006/relationships/image" Target="../media/image4.emf"/></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14.xml"/><Relationship Id="rId13" Type="http://schemas.openxmlformats.org/officeDocument/2006/relationships/slideLayout" Target="../slideLayouts/slideLayout19.xml"/><Relationship Id="rId18" Type="http://schemas.openxmlformats.org/officeDocument/2006/relationships/slideLayout" Target="../slideLayouts/slideLayout24.xml"/><Relationship Id="rId26" Type="http://schemas.openxmlformats.org/officeDocument/2006/relationships/slideLayout" Target="../slideLayouts/slideLayout32.xml"/><Relationship Id="rId3" Type="http://schemas.openxmlformats.org/officeDocument/2006/relationships/slideLayout" Target="../slideLayouts/slideLayout9.xml"/><Relationship Id="rId21" Type="http://schemas.openxmlformats.org/officeDocument/2006/relationships/slideLayout" Target="../slideLayouts/slideLayout27.xml"/><Relationship Id="rId7" Type="http://schemas.openxmlformats.org/officeDocument/2006/relationships/slideLayout" Target="../slideLayouts/slideLayout13.xml"/><Relationship Id="rId12" Type="http://schemas.openxmlformats.org/officeDocument/2006/relationships/slideLayout" Target="../slideLayouts/slideLayout18.xml"/><Relationship Id="rId17" Type="http://schemas.openxmlformats.org/officeDocument/2006/relationships/slideLayout" Target="../slideLayouts/slideLayout23.xml"/><Relationship Id="rId25" Type="http://schemas.openxmlformats.org/officeDocument/2006/relationships/slideLayout" Target="../slideLayouts/slideLayout31.xml"/><Relationship Id="rId2" Type="http://schemas.openxmlformats.org/officeDocument/2006/relationships/slideLayout" Target="../slideLayouts/slideLayout8.xml"/><Relationship Id="rId16" Type="http://schemas.openxmlformats.org/officeDocument/2006/relationships/slideLayout" Target="../slideLayouts/slideLayout22.xml"/><Relationship Id="rId20" Type="http://schemas.openxmlformats.org/officeDocument/2006/relationships/slideLayout" Target="../slideLayouts/slideLayout26.xml"/><Relationship Id="rId1" Type="http://schemas.openxmlformats.org/officeDocument/2006/relationships/slideLayout" Target="../slideLayouts/slideLayout7.xml"/><Relationship Id="rId6" Type="http://schemas.openxmlformats.org/officeDocument/2006/relationships/slideLayout" Target="../slideLayouts/slideLayout12.xml"/><Relationship Id="rId11" Type="http://schemas.openxmlformats.org/officeDocument/2006/relationships/slideLayout" Target="../slideLayouts/slideLayout17.xml"/><Relationship Id="rId24" Type="http://schemas.openxmlformats.org/officeDocument/2006/relationships/slideLayout" Target="../slideLayouts/slideLayout30.xml"/><Relationship Id="rId5" Type="http://schemas.openxmlformats.org/officeDocument/2006/relationships/slideLayout" Target="../slideLayouts/slideLayout11.xml"/><Relationship Id="rId15" Type="http://schemas.openxmlformats.org/officeDocument/2006/relationships/slideLayout" Target="../slideLayouts/slideLayout21.xml"/><Relationship Id="rId23" Type="http://schemas.openxmlformats.org/officeDocument/2006/relationships/slideLayout" Target="../slideLayouts/slideLayout29.xml"/><Relationship Id="rId10" Type="http://schemas.openxmlformats.org/officeDocument/2006/relationships/slideLayout" Target="../slideLayouts/slideLayout16.xml"/><Relationship Id="rId19" Type="http://schemas.openxmlformats.org/officeDocument/2006/relationships/slideLayout" Target="../slideLayouts/slideLayout25.xml"/><Relationship Id="rId4" Type="http://schemas.openxmlformats.org/officeDocument/2006/relationships/slideLayout" Target="../slideLayouts/slideLayout10.xml"/><Relationship Id="rId9" Type="http://schemas.openxmlformats.org/officeDocument/2006/relationships/slideLayout" Target="../slideLayouts/slideLayout15.xml"/><Relationship Id="rId14" Type="http://schemas.openxmlformats.org/officeDocument/2006/relationships/slideLayout" Target="../slideLayouts/slideLayout20.xml"/><Relationship Id="rId22" Type="http://schemas.openxmlformats.org/officeDocument/2006/relationships/slideLayout" Target="../slideLayouts/slideLayout28.xml"/><Relationship Id="rId27" Type="http://schemas.openxmlformats.org/officeDocument/2006/relationships/theme" Target="../theme/theme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21" name="Image 3"/>
          <p:cNvPicPr>
            <a:picLocks noChangeAspect="1"/>
          </p:cNvPicPr>
          <p:nvPr userDrawn="1"/>
        </p:nvPicPr>
        <p:blipFill>
          <a:blip r:embed="rId4" cstate="print"/>
          <a:srcRect/>
          <a:stretch>
            <a:fillRect/>
          </a:stretch>
        </p:blipFill>
        <p:spPr bwMode="auto">
          <a:xfrm>
            <a:off x="-6350" y="1"/>
            <a:ext cx="3443817" cy="6862763"/>
          </a:xfrm>
          <a:prstGeom prst="rect">
            <a:avLst/>
          </a:prstGeom>
          <a:noFill/>
          <a:ln w="9525">
            <a:noFill/>
            <a:miter lim="800000"/>
            <a:headEnd/>
            <a:tailEnd/>
          </a:ln>
        </p:spPr>
      </p:pic>
      <p:sp>
        <p:nvSpPr>
          <p:cNvPr id="22" name="Espace réservé du texte 7"/>
          <p:cNvSpPr txBox="1">
            <a:spLocks/>
          </p:cNvSpPr>
          <p:nvPr userDrawn="1"/>
        </p:nvSpPr>
        <p:spPr>
          <a:xfrm>
            <a:off x="3142790" y="3158843"/>
            <a:ext cx="8470900" cy="1278075"/>
          </a:xfrm>
          <a:prstGeom prst="rect">
            <a:avLst/>
          </a:prstGeom>
        </p:spPr>
        <p:txBody>
          <a:bodyPr vert="horz" lIns="91440" tIns="45720" rIns="91440" bIns="45720" rtlCol="0" anchor="t">
            <a:normAutofit/>
          </a:bodyPr>
          <a:lstStyle>
            <a:lvl1pPr marL="0" indent="0" algn="l" defTabSz="457200" rtl="0" eaLnBrk="1" latinLnBrk="0" hangingPunct="1">
              <a:spcBef>
                <a:spcPct val="0"/>
              </a:spcBef>
              <a:buFont typeface="Arial"/>
              <a:buNone/>
              <a:defRPr lang="fr-FR" sz="2800" b="1" kern="1200" cap="none" dirty="0" smtClean="0">
                <a:solidFill>
                  <a:srgbClr val="21303B"/>
                </a:solidFill>
                <a:latin typeface="Arial"/>
                <a:ea typeface="+mj-ea"/>
                <a:cs typeface="Arial"/>
              </a:defRPr>
            </a:lvl1pPr>
            <a:lvl2pPr marL="742950" indent="-285750" algn="l" defTabSz="457200" rtl="0" eaLnBrk="1" latinLnBrk="0" hangingPunct="1">
              <a:spcBef>
                <a:spcPct val="20000"/>
              </a:spcBef>
              <a:buFont typeface="Arial"/>
              <a:buChar char="–"/>
              <a:defRPr sz="1400" kern="1200">
                <a:solidFill>
                  <a:schemeClr val="tx1"/>
                </a:solidFill>
                <a:latin typeface="Arial"/>
                <a:ea typeface="+mn-ea"/>
                <a:cs typeface="Arial"/>
              </a:defRPr>
            </a:lvl2pPr>
            <a:lvl3pPr marL="1143000" indent="-228600" algn="l" defTabSz="457200" rtl="0" eaLnBrk="1" latinLnBrk="0" hangingPunct="1">
              <a:spcBef>
                <a:spcPct val="20000"/>
              </a:spcBef>
              <a:buFont typeface="Arial"/>
              <a:buChar char="•"/>
              <a:defRPr sz="1400" kern="1200">
                <a:solidFill>
                  <a:schemeClr val="tx1"/>
                </a:solidFill>
                <a:latin typeface="Arial"/>
                <a:ea typeface="+mn-ea"/>
                <a:cs typeface="Arial"/>
              </a:defRPr>
            </a:lvl3pPr>
            <a:lvl4pPr marL="1600200" indent="-228600" algn="l" defTabSz="457200" rtl="0" eaLnBrk="1" latinLnBrk="0" hangingPunct="1">
              <a:spcBef>
                <a:spcPct val="20000"/>
              </a:spcBef>
              <a:buFont typeface="Arial"/>
              <a:buChar char="–"/>
              <a:defRPr sz="1400" kern="1200">
                <a:solidFill>
                  <a:schemeClr val="tx1"/>
                </a:solidFill>
                <a:latin typeface="Arial"/>
                <a:ea typeface="+mn-ea"/>
                <a:cs typeface="Arial"/>
              </a:defRPr>
            </a:lvl4pPr>
            <a:lvl5pPr marL="2057400" indent="-228600" algn="l" defTabSz="457200" rtl="0" eaLnBrk="1" latinLnBrk="0" hangingPunct="1">
              <a:spcBef>
                <a:spcPct val="20000"/>
              </a:spcBef>
              <a:buFont typeface="Arial"/>
              <a:buChar char="»"/>
              <a:defRPr sz="1400" kern="1200">
                <a:solidFill>
                  <a:schemeClr val="tx1"/>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fr-FR" sz="2800"/>
              <a:t>Cliquez et modifiez le titre</a:t>
            </a:r>
          </a:p>
        </p:txBody>
      </p:sp>
      <p:pic>
        <p:nvPicPr>
          <p:cNvPr id="5" name="Image 2">
            <a:extLst>
              <a:ext uri="{FF2B5EF4-FFF2-40B4-BE49-F238E27FC236}">
                <a16:creationId xmlns:a16="http://schemas.microsoft.com/office/drawing/2014/main" id="{9E87AEE4-F4A1-4205-A048-CEC7439C277D}"/>
              </a:ext>
            </a:extLst>
          </p:cNvPr>
          <p:cNvPicPr>
            <a:picLocks noChangeAspect="1"/>
          </p:cNvPicPr>
          <p:nvPr userDrawn="1"/>
        </p:nvPicPr>
        <p:blipFill>
          <a:blip r:embed="rId5" cstate="print">
            <a:extLst>
              <a:ext uri="{28A0092B-C50C-407E-A947-70E740481C1C}">
                <a14:useLocalDpi xmlns:a14="http://schemas.microsoft.com/office/drawing/2010/main" val="0"/>
              </a:ext>
            </a:extLst>
          </a:blip>
          <a:srcRect/>
          <a:stretch>
            <a:fillRect/>
          </a:stretch>
        </p:blipFill>
        <p:spPr bwMode="auto">
          <a:xfrm>
            <a:off x="9193995" y="6224589"/>
            <a:ext cx="1964263" cy="287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771229211"/>
      </p:ext>
    </p:extLst>
  </p:cSld>
  <p:clrMap bg1="lt1" tx1="dk1" bg2="lt2" tx2="dk2" accent1="accent1" accent2="accent2" accent3="accent3" accent4="accent4" accent5="accent5" accent6="accent6" hlink="hlink" folHlink="folHlink"/>
  <p:sldLayoutIdLst>
    <p:sldLayoutId id="2147483721" r:id="rId1"/>
    <p:sldLayoutId id="2147483722" r:id="rId2"/>
  </p:sldLayoutIdLst>
  <p:hf hdr="0" ftr="0" dt="0"/>
  <p:txStyles>
    <p:titleStyle>
      <a:lvl1pPr algn="ctr" defTabSz="457200" rtl="0" eaLnBrk="1" latinLnBrk="0" hangingPunct="1">
        <a:spcBef>
          <a:spcPct val="0"/>
        </a:spcBef>
        <a:buNone/>
        <a:defRPr sz="1800" b="1" kern="1200">
          <a:solidFill>
            <a:srgbClr val="21303B"/>
          </a:solidFill>
          <a:latin typeface="Arial"/>
          <a:ea typeface="+mj-ea"/>
          <a:cs typeface="Arial"/>
        </a:defRPr>
      </a:lvl1pPr>
    </p:titleStyle>
    <p:bodyStyle>
      <a:lvl1pPr marL="0" indent="0" algn="l" defTabSz="457200" rtl="0" eaLnBrk="1" latinLnBrk="0" hangingPunct="1">
        <a:spcBef>
          <a:spcPct val="20000"/>
        </a:spcBef>
        <a:buFont typeface="Arial"/>
        <a:buNone/>
        <a:defRPr sz="1400" kern="1200">
          <a:solidFill>
            <a:schemeClr val="tx1"/>
          </a:solidFill>
          <a:latin typeface="Arial"/>
          <a:ea typeface="+mn-ea"/>
          <a:cs typeface="Arial"/>
        </a:defRPr>
      </a:lvl1pPr>
      <a:lvl2pPr marL="742950" indent="-285750" algn="l" defTabSz="457200" rtl="0" eaLnBrk="1" latinLnBrk="0" hangingPunct="1">
        <a:spcBef>
          <a:spcPct val="20000"/>
        </a:spcBef>
        <a:buFont typeface="Arial"/>
        <a:buChar char="–"/>
        <a:defRPr sz="1400" kern="1200">
          <a:solidFill>
            <a:schemeClr val="tx1"/>
          </a:solidFill>
          <a:latin typeface="Arial"/>
          <a:ea typeface="+mn-ea"/>
          <a:cs typeface="Arial"/>
        </a:defRPr>
      </a:lvl2pPr>
      <a:lvl3pPr marL="1143000" indent="-228600" algn="l" defTabSz="457200" rtl="0" eaLnBrk="1" latinLnBrk="0" hangingPunct="1">
        <a:spcBef>
          <a:spcPct val="20000"/>
        </a:spcBef>
        <a:buFont typeface="Arial"/>
        <a:buChar char="•"/>
        <a:defRPr sz="1400" kern="1200">
          <a:solidFill>
            <a:schemeClr val="tx1"/>
          </a:solidFill>
          <a:latin typeface="Arial"/>
          <a:ea typeface="+mn-ea"/>
          <a:cs typeface="Arial"/>
        </a:defRPr>
      </a:lvl3pPr>
      <a:lvl4pPr marL="1600200" indent="-228600" algn="l" defTabSz="457200" rtl="0" eaLnBrk="1" latinLnBrk="0" hangingPunct="1">
        <a:spcBef>
          <a:spcPct val="20000"/>
        </a:spcBef>
        <a:buFont typeface="Arial"/>
        <a:buChar char="–"/>
        <a:defRPr sz="1400" kern="1200">
          <a:solidFill>
            <a:schemeClr val="tx1"/>
          </a:solidFill>
          <a:latin typeface="Arial"/>
          <a:ea typeface="+mn-ea"/>
          <a:cs typeface="Arial"/>
        </a:defRPr>
      </a:lvl4pPr>
      <a:lvl5pPr marL="2057400" indent="-228600" algn="l" defTabSz="457200" rtl="0" eaLnBrk="1" latinLnBrk="0" hangingPunct="1">
        <a:spcBef>
          <a:spcPct val="20000"/>
        </a:spcBef>
        <a:buFont typeface="Arial"/>
        <a:buChar char="»"/>
        <a:defRPr sz="1400" kern="1200">
          <a:solidFill>
            <a:schemeClr val="tx1"/>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fr-FR"/>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1" name="Rectangle 20"/>
          <p:cNvSpPr/>
          <p:nvPr userDrawn="1"/>
        </p:nvSpPr>
        <p:spPr>
          <a:xfrm>
            <a:off x="0" y="0"/>
            <a:ext cx="12192000" cy="706582"/>
          </a:xfrm>
          <a:prstGeom prst="rect">
            <a:avLst/>
          </a:prstGeom>
          <a:solidFill>
            <a:srgbClr val="A5A7A8"/>
          </a:solidFill>
          <a:ln>
            <a:noFill/>
          </a:ln>
        </p:spPr>
        <p:style>
          <a:lnRef idx="1">
            <a:schemeClr val="dk1"/>
          </a:lnRef>
          <a:fillRef idx="3">
            <a:schemeClr val="dk1"/>
          </a:fillRef>
          <a:effectRef idx="2">
            <a:schemeClr val="dk1"/>
          </a:effectRef>
          <a:fontRef idx="minor">
            <a:schemeClr val="lt1"/>
          </a:fontRef>
        </p:style>
        <p:txBody>
          <a:bodyPr rtlCol="0" anchor="ctr"/>
          <a:lstStyle/>
          <a:p>
            <a:pPr algn="ctr"/>
            <a:endParaRPr lang="fr-FR" sz="1800"/>
          </a:p>
        </p:txBody>
      </p:sp>
      <p:sp>
        <p:nvSpPr>
          <p:cNvPr id="2" name="Espace réservé du titre 1"/>
          <p:cNvSpPr>
            <a:spLocks noGrp="1"/>
          </p:cNvSpPr>
          <p:nvPr>
            <p:ph type="title"/>
          </p:nvPr>
        </p:nvSpPr>
        <p:spPr>
          <a:xfrm>
            <a:off x="1295467" y="1"/>
            <a:ext cx="9862792" cy="634921"/>
          </a:xfrm>
          <a:prstGeom prst="rect">
            <a:avLst/>
          </a:prstGeom>
        </p:spPr>
        <p:txBody>
          <a:bodyPr vert="horz" lIns="91440" tIns="45720" rIns="91440" bIns="45720" rtlCol="0" anchor="ctr">
            <a:normAutofit/>
          </a:bodyPr>
          <a:lstStyle/>
          <a:p>
            <a:r>
              <a:rPr lang="fr-FR" dirty="0"/>
              <a:t>Cliquez et modifiez le titre</a:t>
            </a:r>
          </a:p>
        </p:txBody>
      </p:sp>
      <p:sp>
        <p:nvSpPr>
          <p:cNvPr id="3" name="Espace réservé du texte 2"/>
          <p:cNvSpPr>
            <a:spLocks noGrp="1"/>
          </p:cNvSpPr>
          <p:nvPr>
            <p:ph type="body" idx="1"/>
          </p:nvPr>
        </p:nvSpPr>
        <p:spPr>
          <a:xfrm>
            <a:off x="1295467" y="1007918"/>
            <a:ext cx="9862792" cy="5118245"/>
          </a:xfrm>
          <a:prstGeom prst="rect">
            <a:avLst/>
          </a:prstGeom>
        </p:spPr>
        <p:txBody>
          <a:bodyPr vert="horz" lIns="91440" tIns="45720" rIns="91440" bIns="45720" rtlCol="0">
            <a:normAutofit/>
          </a:bodyPr>
          <a:lstStyle/>
          <a:p>
            <a:pPr lvl="0"/>
            <a:r>
              <a:rPr lang="fr-FR" dirty="0"/>
              <a:t>Cliquez pour 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p>
        </p:txBody>
      </p:sp>
      <p:pic>
        <p:nvPicPr>
          <p:cNvPr id="12" name="Image 11"/>
          <p:cNvPicPr/>
          <p:nvPr userDrawn="1"/>
        </p:nvPicPr>
        <p:blipFill rotWithShape="1">
          <a:blip r:embed="rId4" cstate="print">
            <a:extLst>
              <a:ext uri="{28A0092B-C50C-407E-A947-70E740481C1C}">
                <a14:useLocalDpi xmlns:a14="http://schemas.microsoft.com/office/drawing/2010/main" val="0"/>
              </a:ext>
            </a:extLst>
          </a:blip>
          <a:srcRect r="54883"/>
          <a:stretch/>
        </p:blipFill>
        <p:spPr bwMode="auto">
          <a:xfrm>
            <a:off x="144311" y="75797"/>
            <a:ext cx="576064" cy="504056"/>
          </a:xfrm>
          <a:prstGeom prst="rect">
            <a:avLst/>
          </a:prstGeom>
          <a:ln>
            <a:noFill/>
          </a:ln>
          <a:extLst>
            <a:ext uri="{53640926-AAD7-44d8-BBD7-CCE9431645EC}">
              <a14:shadowObscured xmlns:a14="http://schemas.microsoft.com/office/drawing/2010/main" xmlns=""/>
            </a:ext>
          </a:extLst>
        </p:spPr>
      </p:pic>
      <p:sp>
        <p:nvSpPr>
          <p:cNvPr id="4" name="Espace réservé du numéro de diapositive 3"/>
          <p:cNvSpPr>
            <a:spLocks noGrp="1"/>
          </p:cNvSpPr>
          <p:nvPr>
            <p:ph type="sldNum" sz="quarter" idx="4"/>
          </p:nvPr>
        </p:nvSpPr>
        <p:spPr>
          <a:xfrm>
            <a:off x="1295467" y="6146801"/>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EA77E7E-0125-E641-B017-78194FCFA459}" type="slidenum">
              <a:rPr lang="fr-FR" smtClean="0"/>
              <a:pPr/>
              <a:t>‹N°›</a:t>
            </a:fld>
            <a:endParaRPr lang="fr-FR"/>
          </a:p>
        </p:txBody>
      </p:sp>
      <p:pic>
        <p:nvPicPr>
          <p:cNvPr id="8" name="Image 2">
            <a:extLst>
              <a:ext uri="{FF2B5EF4-FFF2-40B4-BE49-F238E27FC236}">
                <a16:creationId xmlns:a16="http://schemas.microsoft.com/office/drawing/2014/main" id="{E630B305-A18D-4F8A-A398-E055EF18F7F8}"/>
              </a:ext>
            </a:extLst>
          </p:cNvPr>
          <p:cNvPicPr>
            <a:picLocks noChangeAspect="1"/>
          </p:cNvPicPr>
          <p:nvPr userDrawn="1"/>
        </p:nvPicPr>
        <p:blipFill>
          <a:blip r:embed="rId5" cstate="print">
            <a:extLst>
              <a:ext uri="{28A0092B-C50C-407E-A947-70E740481C1C}">
                <a14:useLocalDpi xmlns:a14="http://schemas.microsoft.com/office/drawing/2010/main" val="0"/>
              </a:ext>
            </a:extLst>
          </a:blip>
          <a:srcRect/>
          <a:stretch>
            <a:fillRect/>
          </a:stretch>
        </p:blipFill>
        <p:spPr bwMode="auto">
          <a:xfrm>
            <a:off x="9193995" y="6224589"/>
            <a:ext cx="1964263" cy="287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078528680"/>
      </p:ext>
    </p:extLst>
  </p:cSld>
  <p:clrMap bg1="lt1" tx1="dk1" bg2="lt2" tx2="dk2" accent1="accent1" accent2="accent2" accent3="accent3" accent4="accent4" accent5="accent5" accent6="accent6" hlink="hlink" folHlink="folHlink"/>
  <p:sldLayoutIdLst>
    <p:sldLayoutId id="2147483724" r:id="rId1"/>
    <p:sldLayoutId id="2147483725" r:id="rId2"/>
  </p:sldLayoutIdLst>
  <p:hf hdr="0" ftr="0" dt="0"/>
  <p:txStyles>
    <p:titleStyle>
      <a:lvl1pPr algn="ctr" defTabSz="457200" rtl="0" eaLnBrk="1" latinLnBrk="0" hangingPunct="1">
        <a:spcBef>
          <a:spcPct val="0"/>
        </a:spcBef>
        <a:buNone/>
        <a:defRPr sz="1800" b="1" kern="1200">
          <a:solidFill>
            <a:srgbClr val="21303B"/>
          </a:solidFill>
          <a:latin typeface="Arial"/>
          <a:ea typeface="+mj-ea"/>
          <a:cs typeface="Arial"/>
        </a:defRPr>
      </a:lvl1pPr>
    </p:titleStyle>
    <p:bodyStyle>
      <a:lvl1pPr marL="0" indent="0" algn="l" defTabSz="457200" rtl="0" eaLnBrk="1" latinLnBrk="0" hangingPunct="1">
        <a:spcBef>
          <a:spcPct val="20000"/>
        </a:spcBef>
        <a:buFont typeface="Arial"/>
        <a:buNone/>
        <a:defRPr sz="1400" kern="1200">
          <a:solidFill>
            <a:schemeClr val="tx1"/>
          </a:solidFill>
          <a:latin typeface="Arial"/>
          <a:ea typeface="+mn-ea"/>
          <a:cs typeface="Arial"/>
        </a:defRPr>
      </a:lvl1pPr>
      <a:lvl2pPr marL="742950" indent="-285750" algn="l" defTabSz="457200" rtl="0" eaLnBrk="1" latinLnBrk="0" hangingPunct="1">
        <a:spcBef>
          <a:spcPct val="20000"/>
        </a:spcBef>
        <a:buFont typeface="Arial"/>
        <a:buChar char="–"/>
        <a:defRPr sz="1400" kern="1200">
          <a:solidFill>
            <a:schemeClr val="tx1"/>
          </a:solidFill>
          <a:latin typeface="Arial"/>
          <a:ea typeface="+mn-ea"/>
          <a:cs typeface="Arial"/>
        </a:defRPr>
      </a:lvl2pPr>
      <a:lvl3pPr marL="1143000" indent="-228600" algn="l" defTabSz="457200" rtl="0" eaLnBrk="1" latinLnBrk="0" hangingPunct="1">
        <a:spcBef>
          <a:spcPct val="20000"/>
        </a:spcBef>
        <a:buFont typeface="Arial"/>
        <a:buChar char="•"/>
        <a:defRPr sz="1400" kern="1200">
          <a:solidFill>
            <a:schemeClr val="tx1"/>
          </a:solidFill>
          <a:latin typeface="Arial"/>
          <a:ea typeface="+mn-ea"/>
          <a:cs typeface="Arial"/>
        </a:defRPr>
      </a:lvl3pPr>
      <a:lvl4pPr marL="1600200" indent="-228600" algn="l" defTabSz="457200" rtl="0" eaLnBrk="1" latinLnBrk="0" hangingPunct="1">
        <a:spcBef>
          <a:spcPct val="20000"/>
        </a:spcBef>
        <a:buFont typeface="Arial"/>
        <a:buChar char="–"/>
        <a:defRPr sz="1400" kern="1200">
          <a:solidFill>
            <a:schemeClr val="tx1"/>
          </a:solidFill>
          <a:latin typeface="Arial"/>
          <a:ea typeface="+mn-ea"/>
          <a:cs typeface="Arial"/>
        </a:defRPr>
      </a:lvl4pPr>
      <a:lvl5pPr marL="2057400" indent="-228600" algn="l" defTabSz="457200" rtl="0" eaLnBrk="1" latinLnBrk="0" hangingPunct="1">
        <a:spcBef>
          <a:spcPct val="20000"/>
        </a:spcBef>
        <a:buFont typeface="Arial"/>
        <a:buChar char="»"/>
        <a:defRPr sz="1400" kern="1200">
          <a:solidFill>
            <a:schemeClr val="tx1"/>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fr-FR"/>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1" name="Rectangle 20"/>
          <p:cNvSpPr/>
          <p:nvPr userDrawn="1"/>
        </p:nvSpPr>
        <p:spPr>
          <a:xfrm>
            <a:off x="0" y="0"/>
            <a:ext cx="12192000" cy="706582"/>
          </a:xfrm>
          <a:prstGeom prst="rect">
            <a:avLst/>
          </a:prstGeom>
          <a:solidFill>
            <a:srgbClr val="A5A7A8"/>
          </a:solidFill>
          <a:ln>
            <a:noFill/>
          </a:ln>
        </p:spPr>
        <p:style>
          <a:lnRef idx="1">
            <a:schemeClr val="dk1"/>
          </a:lnRef>
          <a:fillRef idx="3">
            <a:schemeClr val="dk1"/>
          </a:fillRef>
          <a:effectRef idx="2">
            <a:schemeClr val="dk1"/>
          </a:effectRef>
          <a:fontRef idx="minor">
            <a:schemeClr val="lt1"/>
          </a:fontRef>
        </p:style>
        <p:txBody>
          <a:bodyPr rtlCol="0" anchor="ctr"/>
          <a:lstStyle/>
          <a:p>
            <a:pPr algn="ctr"/>
            <a:endParaRPr lang="fr-FR" sz="1800"/>
          </a:p>
        </p:txBody>
      </p:sp>
      <p:sp>
        <p:nvSpPr>
          <p:cNvPr id="2" name="Espace réservé du titre 1"/>
          <p:cNvSpPr>
            <a:spLocks noGrp="1"/>
          </p:cNvSpPr>
          <p:nvPr>
            <p:ph type="title"/>
          </p:nvPr>
        </p:nvSpPr>
        <p:spPr>
          <a:xfrm>
            <a:off x="1295467" y="1"/>
            <a:ext cx="9862792" cy="634921"/>
          </a:xfrm>
          <a:prstGeom prst="rect">
            <a:avLst/>
          </a:prstGeom>
        </p:spPr>
        <p:txBody>
          <a:bodyPr vert="horz" lIns="91440" tIns="45720" rIns="91440" bIns="45720" rtlCol="0" anchor="ctr">
            <a:normAutofit/>
          </a:bodyPr>
          <a:lstStyle/>
          <a:p>
            <a:r>
              <a:rPr lang="fr-FR" dirty="0"/>
              <a:t>Cliquez et modifiez le titre</a:t>
            </a:r>
          </a:p>
        </p:txBody>
      </p:sp>
      <p:sp>
        <p:nvSpPr>
          <p:cNvPr id="3" name="Espace réservé du texte 2"/>
          <p:cNvSpPr>
            <a:spLocks noGrp="1"/>
          </p:cNvSpPr>
          <p:nvPr>
            <p:ph type="body" idx="1"/>
          </p:nvPr>
        </p:nvSpPr>
        <p:spPr>
          <a:xfrm>
            <a:off x="1295467" y="1007918"/>
            <a:ext cx="9862792" cy="5118245"/>
          </a:xfrm>
          <a:prstGeom prst="rect">
            <a:avLst/>
          </a:prstGeom>
        </p:spPr>
        <p:txBody>
          <a:bodyPr vert="horz" lIns="91440" tIns="45720" rIns="91440" bIns="45720" rtlCol="0">
            <a:normAutofit/>
          </a:bodyPr>
          <a:lstStyle/>
          <a:p>
            <a:pPr lvl="0"/>
            <a:r>
              <a:rPr lang="fr-FR" dirty="0"/>
              <a:t>Cliquez pour 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p>
        </p:txBody>
      </p:sp>
      <p:pic>
        <p:nvPicPr>
          <p:cNvPr id="12" name="Image 11"/>
          <p:cNvPicPr/>
          <p:nvPr userDrawn="1"/>
        </p:nvPicPr>
        <p:blipFill rotWithShape="1">
          <a:blip r:embed="rId4" cstate="print">
            <a:extLst>
              <a:ext uri="{28A0092B-C50C-407E-A947-70E740481C1C}">
                <a14:useLocalDpi xmlns:a14="http://schemas.microsoft.com/office/drawing/2010/main" val="0"/>
              </a:ext>
            </a:extLst>
          </a:blip>
          <a:srcRect r="54883"/>
          <a:stretch/>
        </p:blipFill>
        <p:spPr bwMode="auto">
          <a:xfrm>
            <a:off x="144311" y="75797"/>
            <a:ext cx="576064" cy="504056"/>
          </a:xfrm>
          <a:prstGeom prst="rect">
            <a:avLst/>
          </a:prstGeom>
          <a:ln>
            <a:noFill/>
          </a:ln>
          <a:extLst>
            <a:ext uri="{53640926-AAD7-44d8-BBD7-CCE9431645EC}">
              <a14:shadowObscured xmlns:a14="http://schemas.microsoft.com/office/drawing/2010/main" xmlns=""/>
            </a:ext>
          </a:extLst>
        </p:spPr>
      </p:pic>
      <p:sp>
        <p:nvSpPr>
          <p:cNvPr id="4" name="Espace réservé du numéro de diapositive 3"/>
          <p:cNvSpPr>
            <a:spLocks noGrp="1"/>
          </p:cNvSpPr>
          <p:nvPr>
            <p:ph type="sldNum" sz="quarter" idx="4"/>
          </p:nvPr>
        </p:nvSpPr>
        <p:spPr>
          <a:xfrm>
            <a:off x="1295467" y="6146801"/>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EA77E7E-0125-E641-B017-78194FCFA459}" type="slidenum">
              <a:rPr lang="fr-FR" smtClean="0"/>
              <a:pPr/>
              <a:t>‹N°›</a:t>
            </a:fld>
            <a:endParaRPr lang="fr-FR"/>
          </a:p>
        </p:txBody>
      </p:sp>
      <p:pic>
        <p:nvPicPr>
          <p:cNvPr id="8" name="Image 2">
            <a:extLst>
              <a:ext uri="{FF2B5EF4-FFF2-40B4-BE49-F238E27FC236}">
                <a16:creationId xmlns:a16="http://schemas.microsoft.com/office/drawing/2014/main" id="{E630B305-A18D-4F8A-A398-E055EF18F7F8}"/>
              </a:ext>
            </a:extLst>
          </p:cNvPr>
          <p:cNvPicPr>
            <a:picLocks noChangeAspect="1"/>
          </p:cNvPicPr>
          <p:nvPr userDrawn="1"/>
        </p:nvPicPr>
        <p:blipFill>
          <a:blip r:embed="rId5">
            <a:extLst>
              <a:ext uri="{28A0092B-C50C-407E-A947-70E740481C1C}">
                <a14:useLocalDpi xmlns:a14="http://schemas.microsoft.com/office/drawing/2010/main" val="0"/>
              </a:ext>
            </a:extLst>
          </a:blip>
          <a:srcRect/>
          <a:stretch>
            <a:fillRect/>
          </a:stretch>
        </p:blipFill>
        <p:spPr bwMode="auto">
          <a:xfrm>
            <a:off x="9193995" y="6224589"/>
            <a:ext cx="1964263" cy="287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716006792"/>
      </p:ext>
    </p:extLst>
  </p:cSld>
  <p:clrMap bg1="lt1" tx1="dk1" bg2="lt2" tx2="dk2" accent1="accent1" accent2="accent2" accent3="accent3" accent4="accent4" accent5="accent5" accent6="accent6" hlink="hlink" folHlink="folHlink"/>
  <p:sldLayoutIdLst>
    <p:sldLayoutId id="2147483752" r:id="rId1"/>
    <p:sldLayoutId id="2147483753" r:id="rId2"/>
  </p:sldLayoutIdLst>
  <p:hf hdr="0" ftr="0" dt="0"/>
  <p:txStyles>
    <p:titleStyle>
      <a:lvl1pPr algn="ctr" defTabSz="457200" rtl="0" eaLnBrk="1" latinLnBrk="0" hangingPunct="1">
        <a:spcBef>
          <a:spcPct val="0"/>
        </a:spcBef>
        <a:buNone/>
        <a:defRPr sz="1800" b="1" kern="1200">
          <a:solidFill>
            <a:srgbClr val="21303B"/>
          </a:solidFill>
          <a:latin typeface="Arial"/>
          <a:ea typeface="+mj-ea"/>
          <a:cs typeface="Arial"/>
        </a:defRPr>
      </a:lvl1pPr>
    </p:titleStyle>
    <p:bodyStyle>
      <a:lvl1pPr marL="0" indent="0" algn="l" defTabSz="457200" rtl="0" eaLnBrk="1" latinLnBrk="0" hangingPunct="1">
        <a:spcBef>
          <a:spcPct val="20000"/>
        </a:spcBef>
        <a:buFont typeface="Arial"/>
        <a:buNone/>
        <a:defRPr sz="1400" kern="1200">
          <a:solidFill>
            <a:schemeClr val="tx1"/>
          </a:solidFill>
          <a:latin typeface="Arial"/>
          <a:ea typeface="+mn-ea"/>
          <a:cs typeface="Arial"/>
        </a:defRPr>
      </a:lvl1pPr>
      <a:lvl2pPr marL="742950" indent="-285750" algn="l" defTabSz="457200" rtl="0" eaLnBrk="1" latinLnBrk="0" hangingPunct="1">
        <a:spcBef>
          <a:spcPct val="20000"/>
        </a:spcBef>
        <a:buFont typeface="Arial"/>
        <a:buChar char="–"/>
        <a:defRPr sz="1400" kern="1200">
          <a:solidFill>
            <a:schemeClr val="tx1"/>
          </a:solidFill>
          <a:latin typeface="Arial"/>
          <a:ea typeface="+mn-ea"/>
          <a:cs typeface="Arial"/>
        </a:defRPr>
      </a:lvl2pPr>
      <a:lvl3pPr marL="1143000" indent="-228600" algn="l" defTabSz="457200" rtl="0" eaLnBrk="1" latinLnBrk="0" hangingPunct="1">
        <a:spcBef>
          <a:spcPct val="20000"/>
        </a:spcBef>
        <a:buFont typeface="Arial"/>
        <a:buChar char="•"/>
        <a:defRPr sz="1400" kern="1200">
          <a:solidFill>
            <a:schemeClr val="tx1"/>
          </a:solidFill>
          <a:latin typeface="Arial"/>
          <a:ea typeface="+mn-ea"/>
          <a:cs typeface="Arial"/>
        </a:defRPr>
      </a:lvl3pPr>
      <a:lvl4pPr marL="1600200" indent="-228600" algn="l" defTabSz="457200" rtl="0" eaLnBrk="1" latinLnBrk="0" hangingPunct="1">
        <a:spcBef>
          <a:spcPct val="20000"/>
        </a:spcBef>
        <a:buFont typeface="Arial"/>
        <a:buChar char="–"/>
        <a:defRPr sz="1400" kern="1200">
          <a:solidFill>
            <a:schemeClr val="tx1"/>
          </a:solidFill>
          <a:latin typeface="Arial"/>
          <a:ea typeface="+mn-ea"/>
          <a:cs typeface="Arial"/>
        </a:defRPr>
      </a:lvl4pPr>
      <a:lvl5pPr marL="2057400" indent="-228600" algn="l" defTabSz="457200" rtl="0" eaLnBrk="1" latinLnBrk="0" hangingPunct="1">
        <a:spcBef>
          <a:spcPct val="20000"/>
        </a:spcBef>
        <a:buFont typeface="Arial"/>
        <a:buChar char="»"/>
        <a:defRPr sz="1400" kern="1200">
          <a:solidFill>
            <a:schemeClr val="tx1"/>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fr-FR"/>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5" name="Footer Placeholder 4"/>
          <p:cNvSpPr>
            <a:spLocks noGrp="1"/>
          </p:cNvSpPr>
          <p:nvPr>
            <p:ph type="ftr" sz="quarter" idx="3"/>
          </p:nvPr>
        </p:nvSpPr>
        <p:spPr>
          <a:xfrm>
            <a:off x="2320786" y="6520364"/>
            <a:ext cx="7079169" cy="360000"/>
          </a:xfrm>
          <a:prstGeom prst="rect">
            <a:avLst/>
          </a:prstGeom>
        </p:spPr>
        <p:txBody>
          <a:bodyPr vert="horz" lIns="91440" tIns="45720" rIns="91440" bIns="45720" rtlCol="0" anchor="ctr"/>
          <a:lstStyle>
            <a:lvl1pPr marL="0" algn="ctr" defTabSz="914400" rtl="0" eaLnBrk="1" latinLnBrk="0" hangingPunct="1">
              <a:defRPr lang="fr-FR" sz="1000" i="0" kern="1200" smtClean="0">
                <a:solidFill>
                  <a:schemeClr val="tx1"/>
                </a:solidFill>
                <a:latin typeface="Arial" panose="020B0604020202020204" pitchFamily="34" charset="0"/>
                <a:ea typeface="+mn-ea"/>
                <a:cs typeface="+mn-cs"/>
              </a:defRPr>
            </a:lvl1pPr>
          </a:lstStyle>
          <a:p>
            <a:pPr>
              <a:defRPr/>
            </a:pPr>
            <a:r>
              <a:rPr lang="fr-FR" dirty="0">
                <a:solidFill>
                  <a:srgbClr val="383934"/>
                </a:solidFill>
                <a:latin typeface="Segoe Condensed" panose="020B0606040200020203" pitchFamily="34" charset="0"/>
              </a:rPr>
              <a:t>2019 - IDFM - Séminaire d’équipe MEC du réseau de bus Grande Couronne</a:t>
            </a:r>
          </a:p>
        </p:txBody>
      </p:sp>
      <p:sp>
        <p:nvSpPr>
          <p:cNvPr id="2" name="Date Placeholder 1"/>
          <p:cNvSpPr>
            <a:spLocks noGrp="1"/>
          </p:cNvSpPr>
          <p:nvPr>
            <p:ph type="dt" sz="half" idx="2"/>
          </p:nvPr>
        </p:nvSpPr>
        <p:spPr>
          <a:xfrm>
            <a:off x="9559137" y="6520364"/>
            <a:ext cx="1953846" cy="360000"/>
          </a:xfrm>
          <a:prstGeom prst="rect">
            <a:avLst/>
          </a:prstGeom>
        </p:spPr>
        <p:txBody>
          <a:bodyPr vert="horz" lIns="91440" tIns="45720" rIns="91440" bIns="45720" rtlCol="0" anchor="ctr"/>
          <a:lstStyle>
            <a:lvl1pPr algn="ctr">
              <a:defRPr sz="1000">
                <a:solidFill>
                  <a:schemeClr val="tx1"/>
                </a:solidFill>
                <a:latin typeface="Arial" panose="020B0604020202020204" pitchFamily="34" charset="0"/>
                <a:cs typeface="Arial" panose="020B0604020202020204" pitchFamily="34" charset="0"/>
              </a:defRPr>
            </a:lvl1pPr>
          </a:lstStyle>
          <a:p>
            <a:fld id="{A598822C-9C63-4B9E-B8A5-2193F6597E88}" type="datetime1">
              <a:rPr lang="fr-FR" smtClean="0"/>
              <a:pPr/>
              <a:t>08/02/2022</a:t>
            </a:fld>
            <a:endParaRPr lang="fr-FR" dirty="0"/>
          </a:p>
        </p:txBody>
      </p:sp>
      <p:sp>
        <p:nvSpPr>
          <p:cNvPr id="3" name="Espace réservé du texte 2"/>
          <p:cNvSpPr>
            <a:spLocks noGrp="1"/>
          </p:cNvSpPr>
          <p:nvPr>
            <p:ph type="body" idx="1"/>
          </p:nvPr>
        </p:nvSpPr>
        <p:spPr>
          <a:xfrm>
            <a:off x="838201" y="1825625"/>
            <a:ext cx="10515600" cy="4351338"/>
          </a:xfrm>
          <a:prstGeom prst="rect">
            <a:avLst/>
          </a:prstGeom>
        </p:spPr>
        <p:txBody>
          <a:bodyPr vert="horz" lIns="91440" tIns="45720" rIns="91440" bIns="45720" rtlCol="0">
            <a:normAutofit/>
          </a:bodyPr>
          <a:lstStyle/>
          <a:p>
            <a:pPr lvl="0"/>
            <a:r>
              <a:rPr lang="fr-FR" dirty="0"/>
              <a:t>Modifiez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p>
        </p:txBody>
      </p:sp>
      <p:sp>
        <p:nvSpPr>
          <p:cNvPr id="6" name="Slide Number Placeholder 5"/>
          <p:cNvSpPr>
            <a:spLocks noGrp="1"/>
          </p:cNvSpPr>
          <p:nvPr>
            <p:ph type="sldNum" sz="quarter" idx="4"/>
          </p:nvPr>
        </p:nvSpPr>
        <p:spPr>
          <a:xfrm>
            <a:off x="11582400" y="6520364"/>
            <a:ext cx="553833" cy="360000"/>
          </a:xfrm>
          <a:prstGeom prst="rect">
            <a:avLst/>
          </a:prstGeom>
        </p:spPr>
        <p:txBody>
          <a:bodyPr vert="horz" lIns="91440" tIns="45720" rIns="91440" bIns="45720" rtlCol="0" anchor="ctr"/>
          <a:lstStyle>
            <a:lvl1pPr algn="r">
              <a:defRPr lang="fr-FR" sz="1000" kern="1200" smtClean="0">
                <a:solidFill>
                  <a:schemeClr val="accent1"/>
                </a:solidFill>
                <a:latin typeface="Arial" panose="020B0604020202020204" pitchFamily="34" charset="0"/>
                <a:ea typeface="+mn-ea"/>
                <a:cs typeface="Arial" panose="020B0604020202020204" pitchFamily="34" charset="0"/>
              </a:defRPr>
            </a:lvl1pPr>
          </a:lstStyle>
          <a:p>
            <a:fld id="{12E3212C-99B6-42C2-BE5E-9738E2CE06AD}" type="slidenum">
              <a:rPr lang="fr-FR" smtClean="0"/>
              <a:pPr/>
              <a:t>‹N°›</a:t>
            </a:fld>
            <a:endParaRPr lang="fr-FR" dirty="0"/>
          </a:p>
        </p:txBody>
      </p:sp>
    </p:spTree>
    <p:extLst>
      <p:ext uri="{BB962C8B-B14F-4D97-AF65-F5344CB8AC3E}">
        <p14:creationId xmlns:p14="http://schemas.microsoft.com/office/powerpoint/2010/main" val="3863877187"/>
      </p:ext>
    </p:extLst>
  </p:cSld>
  <p:clrMap bg1="lt1" tx1="dk1" bg2="lt2" tx2="dk2" accent1="accent1" accent2="accent2" accent3="accent3" accent4="accent4" accent5="accent5" accent6="accent6" hlink="hlink" folHlink="folHlink"/>
  <p:sldLayoutIdLst>
    <p:sldLayoutId id="2147483797" r:id="rId1"/>
    <p:sldLayoutId id="2147483798" r:id="rId2"/>
    <p:sldLayoutId id="2147483799" r:id="rId3"/>
    <p:sldLayoutId id="2147483800" r:id="rId4"/>
    <p:sldLayoutId id="2147483801" r:id="rId5"/>
    <p:sldLayoutId id="2147483802" r:id="rId6"/>
    <p:sldLayoutId id="2147483803" r:id="rId7"/>
    <p:sldLayoutId id="2147483804" r:id="rId8"/>
    <p:sldLayoutId id="2147483805" r:id="rId9"/>
    <p:sldLayoutId id="2147483806" r:id="rId10"/>
    <p:sldLayoutId id="2147483807" r:id="rId11"/>
    <p:sldLayoutId id="2147483808" r:id="rId12"/>
    <p:sldLayoutId id="2147483809" r:id="rId13"/>
    <p:sldLayoutId id="2147483810" r:id="rId14"/>
    <p:sldLayoutId id="2147483811" r:id="rId15"/>
    <p:sldLayoutId id="2147483812" r:id="rId16"/>
    <p:sldLayoutId id="2147483813" r:id="rId17"/>
    <p:sldLayoutId id="2147483814" r:id="rId18"/>
    <p:sldLayoutId id="2147483815" r:id="rId19"/>
    <p:sldLayoutId id="2147483816" r:id="rId20"/>
    <p:sldLayoutId id="2147483817" r:id="rId21"/>
    <p:sldLayoutId id="2147483818" r:id="rId22"/>
    <p:sldLayoutId id="2147483819" r:id="rId23"/>
    <p:sldLayoutId id="2147483820" r:id="rId24"/>
    <p:sldLayoutId id="2147483821" r:id="rId25"/>
    <p:sldLayoutId id="2147483822" r:id="rId26"/>
  </p:sldLayoutIdLst>
  <p:hf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0" indent="0" algn="l" defTabSz="914400" rtl="0" eaLnBrk="1" latinLnBrk="0" hangingPunct="1">
        <a:lnSpc>
          <a:spcPct val="110000"/>
        </a:lnSpc>
        <a:spcBef>
          <a:spcPts val="600"/>
        </a:spcBef>
        <a:buFont typeface="Arial" panose="020B0604020202020204" pitchFamily="34" charset="0"/>
        <a:buNone/>
        <a:defRPr sz="1200" kern="1200">
          <a:solidFill>
            <a:schemeClr val="tx1"/>
          </a:solidFill>
          <a:latin typeface="+mn-lt"/>
          <a:ea typeface="+mn-ea"/>
          <a:cs typeface="+mn-cs"/>
        </a:defRPr>
      </a:lvl1pPr>
      <a:lvl2pPr marL="269875" indent="-95250" algn="l" defTabSz="914400" rtl="0" eaLnBrk="1" latinLnBrk="0" hangingPunct="1">
        <a:lnSpc>
          <a:spcPct val="110000"/>
        </a:lnSpc>
        <a:spcBef>
          <a:spcPts val="600"/>
        </a:spcBef>
        <a:buFont typeface="Arial" panose="020B0604020202020204" pitchFamily="34" charset="0"/>
        <a:buChar char="•"/>
        <a:defRPr sz="1100" kern="1200">
          <a:solidFill>
            <a:schemeClr val="accent1"/>
          </a:solidFill>
          <a:latin typeface="+mn-lt"/>
          <a:ea typeface="+mn-ea"/>
          <a:cs typeface="+mn-cs"/>
        </a:defRPr>
      </a:lvl2pPr>
      <a:lvl3pPr marL="450850" indent="-88900" algn="l" defTabSz="914400" rtl="0" eaLnBrk="1" latinLnBrk="0" hangingPunct="1">
        <a:lnSpc>
          <a:spcPct val="110000"/>
        </a:lnSpc>
        <a:spcBef>
          <a:spcPts val="300"/>
        </a:spcBef>
        <a:buFont typeface="Courier New" panose="02070309020205020404" pitchFamily="49" charset="0"/>
        <a:buChar char="o"/>
        <a:defRPr sz="1050" kern="1200">
          <a:solidFill>
            <a:schemeClr val="tx1"/>
          </a:solidFill>
          <a:latin typeface="+mn-lt"/>
          <a:ea typeface="+mn-ea"/>
          <a:cs typeface="+mn-cs"/>
        </a:defRPr>
      </a:lvl3pPr>
      <a:lvl4pPr marL="628650" indent="-88900" algn="l" defTabSz="914400" rtl="0" eaLnBrk="1" latinLnBrk="0" hangingPunct="1">
        <a:lnSpc>
          <a:spcPct val="110000"/>
        </a:lnSpc>
        <a:spcBef>
          <a:spcPts val="300"/>
        </a:spcBef>
        <a:buClr>
          <a:schemeClr val="tx1"/>
        </a:buClr>
        <a:buFont typeface="Arial" panose="020B0604020202020204" pitchFamily="34" charset="0"/>
        <a:buChar char="­"/>
        <a:defRPr sz="900" i="1" kern="1200">
          <a:solidFill>
            <a:schemeClr val="tx1"/>
          </a:solidFill>
          <a:latin typeface="+mn-lt"/>
          <a:ea typeface="+mn-ea"/>
          <a:cs typeface="+mn-cs"/>
        </a:defRPr>
      </a:lvl4pPr>
      <a:lvl5pPr marL="812800" indent="-88900" algn="l" defTabSz="914400" rtl="0" eaLnBrk="1" latinLnBrk="0" hangingPunct="1">
        <a:lnSpc>
          <a:spcPct val="110000"/>
        </a:lnSpc>
        <a:spcBef>
          <a:spcPts val="300"/>
        </a:spcBef>
        <a:buFont typeface="Arial" panose="020B0604020202020204" pitchFamily="34" charset="0"/>
        <a:buChar char="•"/>
        <a:defRPr sz="800" i="1"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663">
          <p15:clr>
            <a:srgbClr val="F26B43"/>
          </p15:clr>
        </p15:guide>
        <p15:guide id="2" orient="horz" pos="3974">
          <p15:clr>
            <a:srgbClr val="F26B43"/>
          </p15:clr>
        </p15:guide>
        <p15:guide id="3" pos="217">
          <p15:clr>
            <a:srgbClr val="F26B43"/>
          </p15:clr>
        </p15:guide>
        <p15:guide id="4" pos="6023">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28.emf"/><Relationship Id="rId2" Type="http://schemas.openxmlformats.org/officeDocument/2006/relationships/notesSlide" Target="../notesSlides/notesSlide1.xml"/><Relationship Id="rId1" Type="http://schemas.openxmlformats.org/officeDocument/2006/relationships/slideLayout" Target="../slideLayouts/slideLayout3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Espace réservé du numéro de diapositive 5">
            <a:extLst>
              <a:ext uri="{FF2B5EF4-FFF2-40B4-BE49-F238E27FC236}">
                <a16:creationId xmlns:a16="http://schemas.microsoft.com/office/drawing/2014/main" id="{0EDCD08D-A22F-4244-AE14-CA5772536F16}"/>
              </a:ext>
            </a:extLst>
          </p:cNvPr>
          <p:cNvSpPr>
            <a:spLocks noGrp="1"/>
          </p:cNvSpPr>
          <p:nvPr>
            <p:ph type="sldNum" sz="quarter" idx="18"/>
          </p:nvPr>
        </p:nvSpPr>
        <p:spPr>
          <a:xfrm>
            <a:off x="5211270" y="6171211"/>
            <a:ext cx="439189"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DE188F7-DFCB-4ADC-9AE3-87141D6B39F3}" type="slidenum">
              <a:rPr kumimoji="0" lang="fr-FR" sz="1000" b="0" i="0" u="none" strike="noStrike" kern="1200" cap="none" spc="0" normalizeH="0" baseline="0" noProof="0" smtClean="0">
                <a:ln>
                  <a:noFill/>
                </a:ln>
                <a:solidFill>
                  <a:srgbClr val="383934"/>
                </a:solidFill>
                <a:effectLst/>
                <a:uLnTx/>
                <a:uFillTx/>
                <a:latin typeface="Arial" panose="020B0604020202020204" pitchFamily="34" charset="0"/>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fr-FR" sz="1000" b="0" i="0" u="none" strike="noStrike" kern="1200" cap="none" spc="0" normalizeH="0" baseline="0" noProof="0" dirty="0">
              <a:ln>
                <a:noFill/>
              </a:ln>
              <a:solidFill>
                <a:srgbClr val="383934"/>
              </a:solidFill>
              <a:effectLst/>
              <a:uLnTx/>
              <a:uFillTx/>
              <a:latin typeface="Arial" panose="020B0604020202020204" pitchFamily="34" charset="0"/>
              <a:ea typeface="+mn-ea"/>
              <a:cs typeface="Arial" panose="020B0604020202020204" pitchFamily="34" charset="0"/>
            </a:endParaRPr>
          </a:p>
        </p:txBody>
      </p:sp>
      <p:pic>
        <p:nvPicPr>
          <p:cNvPr id="62" name="Image 61">
            <a:extLst>
              <a:ext uri="{FF2B5EF4-FFF2-40B4-BE49-F238E27FC236}">
                <a16:creationId xmlns:a16="http://schemas.microsoft.com/office/drawing/2014/main" id="{CDC8D5CC-DABC-42E3-9FDE-1EAAFB1F7281}"/>
              </a:ext>
            </a:extLst>
          </p:cNvPr>
          <p:cNvPicPr>
            <a:picLocks noChangeAspect="1"/>
          </p:cNvPicPr>
          <p:nvPr/>
        </p:nvPicPr>
        <p:blipFill>
          <a:blip r:embed="rId3" cstate="print"/>
          <a:stretch>
            <a:fillRect/>
          </a:stretch>
        </p:blipFill>
        <p:spPr>
          <a:xfrm>
            <a:off x="267062" y="401154"/>
            <a:ext cx="9128022" cy="6456846"/>
          </a:xfrm>
          <a:prstGeom prst="rect">
            <a:avLst/>
          </a:prstGeom>
        </p:spPr>
      </p:pic>
      <p:sp>
        <p:nvSpPr>
          <p:cNvPr id="63" name="Ellipse 62">
            <a:extLst>
              <a:ext uri="{FF2B5EF4-FFF2-40B4-BE49-F238E27FC236}">
                <a16:creationId xmlns:a16="http://schemas.microsoft.com/office/drawing/2014/main" id="{D9D7803D-AE4C-4557-9701-307D20C5CD95}"/>
              </a:ext>
            </a:extLst>
          </p:cNvPr>
          <p:cNvSpPr/>
          <p:nvPr/>
        </p:nvSpPr>
        <p:spPr>
          <a:xfrm>
            <a:off x="2743970" y="1893637"/>
            <a:ext cx="601685" cy="550218"/>
          </a:xfrm>
          <a:prstGeom prst="ellipse">
            <a:avLst/>
          </a:prstGeom>
          <a:solidFill>
            <a:schemeClr val="accent5">
              <a:lumMod val="50000"/>
              <a:alpha val="50000"/>
            </a:schemeClr>
          </a:solidFill>
          <a:ln>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srgbClr val="FFFFFF"/>
              </a:solidFill>
              <a:effectLst/>
              <a:uLnTx/>
              <a:uFillTx/>
              <a:latin typeface="Arial"/>
              <a:ea typeface="+mn-ea"/>
              <a:cs typeface="+mn-cs"/>
            </a:endParaRPr>
          </a:p>
        </p:txBody>
      </p:sp>
      <p:sp>
        <p:nvSpPr>
          <p:cNvPr id="64" name="Ellipse 63">
            <a:extLst>
              <a:ext uri="{FF2B5EF4-FFF2-40B4-BE49-F238E27FC236}">
                <a16:creationId xmlns:a16="http://schemas.microsoft.com/office/drawing/2014/main" id="{23C2E8D2-D19F-4C9D-8581-3298126FF89D}"/>
              </a:ext>
            </a:extLst>
          </p:cNvPr>
          <p:cNvSpPr/>
          <p:nvPr/>
        </p:nvSpPr>
        <p:spPr>
          <a:xfrm>
            <a:off x="4120500" y="3300103"/>
            <a:ext cx="498916" cy="450376"/>
          </a:xfrm>
          <a:prstGeom prst="ellipse">
            <a:avLst/>
          </a:prstGeom>
          <a:solidFill>
            <a:schemeClr val="accent5">
              <a:lumMod val="50000"/>
              <a:alpha val="50000"/>
            </a:schemeClr>
          </a:solidFill>
          <a:ln>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dirty="0">
              <a:ln>
                <a:noFill/>
              </a:ln>
              <a:solidFill>
                <a:srgbClr val="FFFFFF"/>
              </a:solidFill>
              <a:effectLst/>
              <a:uLnTx/>
              <a:uFillTx/>
              <a:latin typeface="Arial"/>
              <a:ea typeface="+mn-ea"/>
              <a:cs typeface="+mn-cs"/>
            </a:endParaRPr>
          </a:p>
        </p:txBody>
      </p:sp>
      <p:sp>
        <p:nvSpPr>
          <p:cNvPr id="65" name="Ellipse 64">
            <a:extLst>
              <a:ext uri="{FF2B5EF4-FFF2-40B4-BE49-F238E27FC236}">
                <a16:creationId xmlns:a16="http://schemas.microsoft.com/office/drawing/2014/main" id="{B5410171-613A-41A9-86DF-CC449B659209}"/>
              </a:ext>
            </a:extLst>
          </p:cNvPr>
          <p:cNvSpPr/>
          <p:nvPr/>
        </p:nvSpPr>
        <p:spPr>
          <a:xfrm>
            <a:off x="3413887" y="2138650"/>
            <a:ext cx="545444" cy="550217"/>
          </a:xfrm>
          <a:prstGeom prst="ellipse">
            <a:avLst/>
          </a:prstGeom>
          <a:solidFill>
            <a:schemeClr val="accent5">
              <a:lumMod val="50000"/>
              <a:alpha val="50000"/>
            </a:schemeClr>
          </a:solidFill>
          <a:ln>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rgbClr val="FFFFFF"/>
              </a:solidFill>
              <a:latin typeface="Arial"/>
            </a:endParaRPr>
          </a:p>
        </p:txBody>
      </p:sp>
      <p:sp>
        <p:nvSpPr>
          <p:cNvPr id="66" name="Ellipse 65">
            <a:extLst>
              <a:ext uri="{FF2B5EF4-FFF2-40B4-BE49-F238E27FC236}">
                <a16:creationId xmlns:a16="http://schemas.microsoft.com/office/drawing/2014/main" id="{8B4CE68C-7C3A-4FA6-AD14-2EC08BD093DE}"/>
              </a:ext>
            </a:extLst>
          </p:cNvPr>
          <p:cNvSpPr/>
          <p:nvPr/>
        </p:nvSpPr>
        <p:spPr>
          <a:xfrm>
            <a:off x="3104027" y="2196545"/>
            <a:ext cx="537193" cy="550218"/>
          </a:xfrm>
          <a:prstGeom prst="ellipse">
            <a:avLst/>
          </a:prstGeom>
          <a:solidFill>
            <a:schemeClr val="accent5">
              <a:lumMod val="60000"/>
              <a:lumOff val="40000"/>
              <a:alpha val="50000"/>
            </a:schemeClr>
          </a:solidFill>
          <a:ln>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srgbClr val="FFFFFF"/>
              </a:solidFill>
              <a:effectLst/>
              <a:uLnTx/>
              <a:uFillTx/>
              <a:latin typeface="Arial"/>
              <a:ea typeface="+mn-ea"/>
              <a:cs typeface="+mn-cs"/>
            </a:endParaRPr>
          </a:p>
        </p:txBody>
      </p:sp>
      <p:sp>
        <p:nvSpPr>
          <p:cNvPr id="67" name="Ellipse 66">
            <a:extLst>
              <a:ext uri="{FF2B5EF4-FFF2-40B4-BE49-F238E27FC236}">
                <a16:creationId xmlns:a16="http://schemas.microsoft.com/office/drawing/2014/main" id="{BB15DA58-F715-48D1-916D-84A36E5126F9}"/>
              </a:ext>
            </a:extLst>
          </p:cNvPr>
          <p:cNvSpPr/>
          <p:nvPr/>
        </p:nvSpPr>
        <p:spPr>
          <a:xfrm rot="1900325">
            <a:off x="4892887" y="3925516"/>
            <a:ext cx="587587" cy="847298"/>
          </a:xfrm>
          <a:prstGeom prst="ellipse">
            <a:avLst/>
          </a:prstGeom>
          <a:solidFill>
            <a:schemeClr val="accent5">
              <a:lumMod val="50000"/>
              <a:alpha val="50000"/>
            </a:schemeClr>
          </a:solidFill>
          <a:ln>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srgbClr val="FFFFFF"/>
              </a:solidFill>
              <a:effectLst/>
              <a:uLnTx/>
              <a:uFillTx/>
              <a:latin typeface="Arial"/>
              <a:ea typeface="+mn-ea"/>
              <a:cs typeface="+mn-cs"/>
            </a:endParaRPr>
          </a:p>
        </p:txBody>
      </p:sp>
      <p:sp>
        <p:nvSpPr>
          <p:cNvPr id="68" name="Ellipse 67">
            <a:extLst>
              <a:ext uri="{FF2B5EF4-FFF2-40B4-BE49-F238E27FC236}">
                <a16:creationId xmlns:a16="http://schemas.microsoft.com/office/drawing/2014/main" id="{38EC4A38-79C4-4722-9B23-BE426D8D838A}"/>
              </a:ext>
            </a:extLst>
          </p:cNvPr>
          <p:cNvSpPr/>
          <p:nvPr/>
        </p:nvSpPr>
        <p:spPr>
          <a:xfrm>
            <a:off x="5338186" y="2249855"/>
            <a:ext cx="709683" cy="711960"/>
          </a:xfrm>
          <a:prstGeom prst="ellipse">
            <a:avLst/>
          </a:prstGeom>
          <a:solidFill>
            <a:schemeClr val="accent5">
              <a:lumMod val="50000"/>
              <a:alpha val="50000"/>
            </a:schemeClr>
          </a:solidFill>
          <a:ln>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srgbClr val="FFFFFF"/>
              </a:solidFill>
              <a:effectLst/>
              <a:uLnTx/>
              <a:uFillTx/>
              <a:latin typeface="Arial"/>
              <a:ea typeface="+mn-ea"/>
              <a:cs typeface="+mn-cs"/>
            </a:endParaRPr>
          </a:p>
        </p:txBody>
      </p:sp>
      <p:sp>
        <p:nvSpPr>
          <p:cNvPr id="69" name="Ellipse 68">
            <a:extLst>
              <a:ext uri="{FF2B5EF4-FFF2-40B4-BE49-F238E27FC236}">
                <a16:creationId xmlns:a16="http://schemas.microsoft.com/office/drawing/2014/main" id="{32F165AE-93D9-40A0-A178-246AF5C74AD7}"/>
              </a:ext>
            </a:extLst>
          </p:cNvPr>
          <p:cNvSpPr/>
          <p:nvPr/>
        </p:nvSpPr>
        <p:spPr>
          <a:xfrm rot="18949748">
            <a:off x="4801193" y="3635096"/>
            <a:ext cx="534536" cy="650569"/>
          </a:xfrm>
          <a:prstGeom prst="ellipse">
            <a:avLst/>
          </a:prstGeom>
          <a:solidFill>
            <a:schemeClr val="accent5">
              <a:lumMod val="50000"/>
              <a:alpha val="50000"/>
            </a:schemeClr>
          </a:solidFill>
          <a:ln>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srgbClr val="FFFFFF"/>
              </a:solidFill>
              <a:effectLst/>
              <a:uLnTx/>
              <a:uFillTx/>
              <a:latin typeface="Arial"/>
              <a:ea typeface="+mn-ea"/>
              <a:cs typeface="+mn-cs"/>
            </a:endParaRPr>
          </a:p>
        </p:txBody>
      </p:sp>
      <p:sp>
        <p:nvSpPr>
          <p:cNvPr id="70" name="Ellipse 69">
            <a:extLst>
              <a:ext uri="{FF2B5EF4-FFF2-40B4-BE49-F238E27FC236}">
                <a16:creationId xmlns:a16="http://schemas.microsoft.com/office/drawing/2014/main" id="{DC18CB00-2EE8-48F3-BAD0-823E091095B7}"/>
              </a:ext>
            </a:extLst>
          </p:cNvPr>
          <p:cNvSpPr/>
          <p:nvPr/>
        </p:nvSpPr>
        <p:spPr>
          <a:xfrm>
            <a:off x="3993199" y="1707603"/>
            <a:ext cx="534536" cy="542252"/>
          </a:xfrm>
          <a:prstGeom prst="ellipse">
            <a:avLst/>
          </a:prstGeom>
          <a:solidFill>
            <a:schemeClr val="accent5">
              <a:lumMod val="50000"/>
              <a:alpha val="50000"/>
            </a:schemeClr>
          </a:solidFill>
          <a:ln>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srgbClr val="FFFFFF"/>
              </a:solidFill>
              <a:effectLst/>
              <a:uLnTx/>
              <a:uFillTx/>
              <a:latin typeface="Arial"/>
              <a:ea typeface="+mn-ea"/>
              <a:cs typeface="+mn-cs"/>
            </a:endParaRPr>
          </a:p>
        </p:txBody>
      </p:sp>
      <p:sp>
        <p:nvSpPr>
          <p:cNvPr id="71" name="Ellipse 70">
            <a:extLst>
              <a:ext uri="{FF2B5EF4-FFF2-40B4-BE49-F238E27FC236}">
                <a16:creationId xmlns:a16="http://schemas.microsoft.com/office/drawing/2014/main" id="{E95D23D1-75F2-42DA-912E-E03D9D4C5ADF}"/>
              </a:ext>
            </a:extLst>
          </p:cNvPr>
          <p:cNvSpPr/>
          <p:nvPr/>
        </p:nvSpPr>
        <p:spPr>
          <a:xfrm>
            <a:off x="8834637" y="1788921"/>
            <a:ext cx="432000" cy="432000"/>
          </a:xfrm>
          <a:prstGeom prst="ellipse">
            <a:avLst/>
          </a:prstGeom>
          <a:solidFill>
            <a:schemeClr val="accent5">
              <a:lumMod val="60000"/>
              <a:lumOff val="40000"/>
              <a:alpha val="50000"/>
            </a:schemeClr>
          </a:solidFill>
          <a:ln>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srgbClr val="FFFFFF"/>
              </a:solidFill>
              <a:effectLst/>
              <a:uLnTx/>
              <a:uFillTx/>
              <a:latin typeface="Arial"/>
              <a:ea typeface="+mn-ea"/>
              <a:cs typeface="+mn-cs"/>
            </a:endParaRPr>
          </a:p>
        </p:txBody>
      </p:sp>
      <p:sp>
        <p:nvSpPr>
          <p:cNvPr id="72" name="Ellipse 71">
            <a:extLst>
              <a:ext uri="{FF2B5EF4-FFF2-40B4-BE49-F238E27FC236}">
                <a16:creationId xmlns:a16="http://schemas.microsoft.com/office/drawing/2014/main" id="{FDAEC2AF-AE13-43DA-B2CB-446F36ACAF32}"/>
              </a:ext>
            </a:extLst>
          </p:cNvPr>
          <p:cNvSpPr/>
          <p:nvPr/>
        </p:nvSpPr>
        <p:spPr>
          <a:xfrm>
            <a:off x="8843623" y="3368879"/>
            <a:ext cx="432000" cy="432000"/>
          </a:xfrm>
          <a:prstGeom prst="ellipse">
            <a:avLst/>
          </a:prstGeom>
          <a:solidFill>
            <a:schemeClr val="accent6">
              <a:lumMod val="75000"/>
              <a:alpha val="50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srgbClr val="FFFFFF"/>
              </a:solidFill>
              <a:effectLst/>
              <a:uLnTx/>
              <a:uFillTx/>
              <a:latin typeface="Arial"/>
              <a:ea typeface="+mn-ea"/>
              <a:cs typeface="+mn-cs"/>
            </a:endParaRPr>
          </a:p>
        </p:txBody>
      </p:sp>
      <p:sp>
        <p:nvSpPr>
          <p:cNvPr id="74" name="ZoneTexte 73">
            <a:extLst>
              <a:ext uri="{FF2B5EF4-FFF2-40B4-BE49-F238E27FC236}">
                <a16:creationId xmlns:a16="http://schemas.microsoft.com/office/drawing/2014/main" id="{1F243A5B-BD11-43D8-9409-E85D0B2AA9DF}"/>
              </a:ext>
            </a:extLst>
          </p:cNvPr>
          <p:cNvSpPr txBox="1"/>
          <p:nvPr/>
        </p:nvSpPr>
        <p:spPr>
          <a:xfrm>
            <a:off x="9478524" y="1744526"/>
            <a:ext cx="2446414" cy="58477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600" b="0" i="0" u="none" strike="noStrike" kern="1200" cap="none" spc="0" normalizeH="0" baseline="0" noProof="0" dirty="0">
                <a:ln>
                  <a:noFill/>
                </a:ln>
                <a:solidFill>
                  <a:srgbClr val="383934"/>
                </a:solidFill>
                <a:effectLst/>
                <a:uLnTx/>
                <a:uFillTx/>
                <a:latin typeface="Arial"/>
                <a:ea typeface="+mn-ea"/>
                <a:cs typeface="+mn-cs"/>
              </a:rPr>
              <a:t>Contrat attribué, en phase de transition  (4)</a:t>
            </a:r>
          </a:p>
        </p:txBody>
      </p:sp>
      <p:sp>
        <p:nvSpPr>
          <p:cNvPr id="75" name="ZoneTexte 74">
            <a:extLst>
              <a:ext uri="{FF2B5EF4-FFF2-40B4-BE49-F238E27FC236}">
                <a16:creationId xmlns:a16="http://schemas.microsoft.com/office/drawing/2014/main" id="{CD1B4B44-616C-4668-80DE-B91CC003CF08}"/>
              </a:ext>
            </a:extLst>
          </p:cNvPr>
          <p:cNvSpPr txBox="1"/>
          <p:nvPr/>
        </p:nvSpPr>
        <p:spPr>
          <a:xfrm>
            <a:off x="9476237" y="2657626"/>
            <a:ext cx="2139899" cy="33855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600" b="0" i="0" u="none" strike="noStrike" kern="1200" cap="none" spc="0" normalizeH="0" baseline="0" noProof="0" dirty="0">
                <a:ln>
                  <a:noFill/>
                </a:ln>
                <a:solidFill>
                  <a:srgbClr val="383934"/>
                </a:solidFill>
                <a:effectLst/>
                <a:uLnTx/>
                <a:uFillTx/>
                <a:latin typeface="Arial"/>
                <a:ea typeface="+mn-ea"/>
                <a:cs typeface="+mn-cs"/>
              </a:rPr>
              <a:t>DCE envoyés (16)</a:t>
            </a:r>
          </a:p>
        </p:txBody>
      </p:sp>
      <p:sp>
        <p:nvSpPr>
          <p:cNvPr id="77" name="Ellipse 76">
            <a:extLst>
              <a:ext uri="{FF2B5EF4-FFF2-40B4-BE49-F238E27FC236}">
                <a16:creationId xmlns:a16="http://schemas.microsoft.com/office/drawing/2014/main" id="{4B44CD5F-B1A1-4B58-B83A-AF700100B601}"/>
              </a:ext>
            </a:extLst>
          </p:cNvPr>
          <p:cNvSpPr/>
          <p:nvPr/>
        </p:nvSpPr>
        <p:spPr>
          <a:xfrm>
            <a:off x="1685516" y="1761706"/>
            <a:ext cx="1044101" cy="780730"/>
          </a:xfrm>
          <a:prstGeom prst="ellipse">
            <a:avLst/>
          </a:prstGeom>
          <a:solidFill>
            <a:schemeClr val="accent5">
              <a:lumMod val="50000"/>
              <a:alpha val="50000"/>
            </a:schemeClr>
          </a:solidFill>
          <a:ln>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srgbClr val="FFFFFF"/>
              </a:solidFill>
              <a:effectLst/>
              <a:uLnTx/>
              <a:uFillTx/>
              <a:latin typeface="Arial"/>
              <a:ea typeface="+mn-ea"/>
              <a:cs typeface="+mn-cs"/>
            </a:endParaRPr>
          </a:p>
        </p:txBody>
      </p:sp>
      <p:sp>
        <p:nvSpPr>
          <p:cNvPr id="78" name="Ellipse 77">
            <a:extLst>
              <a:ext uri="{FF2B5EF4-FFF2-40B4-BE49-F238E27FC236}">
                <a16:creationId xmlns:a16="http://schemas.microsoft.com/office/drawing/2014/main" id="{D50089F0-F9E5-4F71-A1A3-1A68218DF604}"/>
              </a:ext>
            </a:extLst>
          </p:cNvPr>
          <p:cNvSpPr/>
          <p:nvPr/>
        </p:nvSpPr>
        <p:spPr>
          <a:xfrm rot="20079271">
            <a:off x="5582668" y="1642987"/>
            <a:ext cx="1344109" cy="855765"/>
          </a:xfrm>
          <a:prstGeom prst="ellipse">
            <a:avLst/>
          </a:prstGeom>
          <a:solidFill>
            <a:schemeClr val="accent5">
              <a:lumMod val="60000"/>
              <a:lumOff val="40000"/>
              <a:alpha val="50000"/>
            </a:schemeClr>
          </a:solidFill>
          <a:ln>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rgbClr val="FFFFFF"/>
              </a:solidFill>
              <a:latin typeface="Arial"/>
            </a:endParaRPr>
          </a:p>
        </p:txBody>
      </p:sp>
      <p:sp>
        <p:nvSpPr>
          <p:cNvPr id="79" name="Rectangle 78">
            <a:extLst>
              <a:ext uri="{FF2B5EF4-FFF2-40B4-BE49-F238E27FC236}">
                <a16:creationId xmlns:a16="http://schemas.microsoft.com/office/drawing/2014/main" id="{13DD9771-7827-4BBA-B331-4FA10A0BD9FF}"/>
              </a:ext>
            </a:extLst>
          </p:cNvPr>
          <p:cNvSpPr/>
          <p:nvPr/>
        </p:nvSpPr>
        <p:spPr>
          <a:xfrm>
            <a:off x="873141" y="4738393"/>
            <a:ext cx="1617785" cy="78073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srgbClr val="FFFFFF"/>
              </a:solidFill>
              <a:effectLst/>
              <a:uLnTx/>
              <a:uFillTx/>
              <a:latin typeface="Arial"/>
              <a:ea typeface="+mn-ea"/>
              <a:cs typeface="+mn-cs"/>
            </a:endParaRPr>
          </a:p>
        </p:txBody>
      </p:sp>
      <p:sp>
        <p:nvSpPr>
          <p:cNvPr id="80" name="Ellipse 79">
            <a:extLst>
              <a:ext uri="{FF2B5EF4-FFF2-40B4-BE49-F238E27FC236}">
                <a16:creationId xmlns:a16="http://schemas.microsoft.com/office/drawing/2014/main" id="{51A74284-A29E-49E1-BD22-42C8C0964A98}"/>
              </a:ext>
            </a:extLst>
          </p:cNvPr>
          <p:cNvSpPr/>
          <p:nvPr/>
        </p:nvSpPr>
        <p:spPr>
          <a:xfrm rot="21129457">
            <a:off x="2160125" y="1033730"/>
            <a:ext cx="1675859" cy="922722"/>
          </a:xfrm>
          <a:prstGeom prst="ellipse">
            <a:avLst/>
          </a:prstGeom>
          <a:solidFill>
            <a:schemeClr val="accent5">
              <a:lumMod val="50000"/>
              <a:alpha val="50000"/>
            </a:schemeClr>
          </a:solidFill>
          <a:ln>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srgbClr val="FFFFFF"/>
              </a:solidFill>
              <a:effectLst/>
              <a:uLnTx/>
              <a:uFillTx/>
              <a:latin typeface="Arial"/>
              <a:ea typeface="+mn-ea"/>
              <a:cs typeface="+mn-cs"/>
            </a:endParaRPr>
          </a:p>
        </p:txBody>
      </p:sp>
      <p:sp>
        <p:nvSpPr>
          <p:cNvPr id="81" name="Ellipse 80">
            <a:extLst>
              <a:ext uri="{FF2B5EF4-FFF2-40B4-BE49-F238E27FC236}">
                <a16:creationId xmlns:a16="http://schemas.microsoft.com/office/drawing/2014/main" id="{8C9F5D43-9C53-44E9-847C-E4582E100A1A}"/>
              </a:ext>
            </a:extLst>
          </p:cNvPr>
          <p:cNvSpPr/>
          <p:nvPr/>
        </p:nvSpPr>
        <p:spPr>
          <a:xfrm>
            <a:off x="4267799" y="3742840"/>
            <a:ext cx="666894" cy="550218"/>
          </a:xfrm>
          <a:prstGeom prst="ellipse">
            <a:avLst/>
          </a:prstGeom>
          <a:solidFill>
            <a:schemeClr val="accent4">
              <a:lumMod val="40000"/>
              <a:lumOff val="60000"/>
              <a:alpha val="50000"/>
            </a:schemeClr>
          </a:solidFill>
          <a:ln>
            <a:solidFill>
              <a:schemeClr val="accent4">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rgbClr val="FFFFFF"/>
              </a:solidFill>
              <a:latin typeface="Arial"/>
            </a:endParaRPr>
          </a:p>
        </p:txBody>
      </p:sp>
      <p:sp>
        <p:nvSpPr>
          <p:cNvPr id="82" name="Ellipse 81">
            <a:extLst>
              <a:ext uri="{FF2B5EF4-FFF2-40B4-BE49-F238E27FC236}">
                <a16:creationId xmlns:a16="http://schemas.microsoft.com/office/drawing/2014/main" id="{FA40E11D-69EB-48FC-AC3F-F188CABD995D}"/>
              </a:ext>
            </a:extLst>
          </p:cNvPr>
          <p:cNvSpPr/>
          <p:nvPr/>
        </p:nvSpPr>
        <p:spPr>
          <a:xfrm rot="19142283">
            <a:off x="3722345" y="3760559"/>
            <a:ext cx="666894" cy="395396"/>
          </a:xfrm>
          <a:prstGeom prst="ellipse">
            <a:avLst/>
          </a:prstGeom>
          <a:solidFill>
            <a:schemeClr val="accent3">
              <a:lumMod val="60000"/>
              <a:lumOff val="40000"/>
              <a:alpha val="50000"/>
            </a:schemeClr>
          </a:solid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srgbClr val="FFFFFF"/>
              </a:solidFill>
              <a:effectLst/>
              <a:uLnTx/>
              <a:uFillTx/>
              <a:latin typeface="Arial"/>
              <a:ea typeface="+mn-ea"/>
              <a:cs typeface="+mn-cs"/>
            </a:endParaRPr>
          </a:p>
        </p:txBody>
      </p:sp>
      <p:sp>
        <p:nvSpPr>
          <p:cNvPr id="83" name="Ellipse 82">
            <a:extLst>
              <a:ext uri="{FF2B5EF4-FFF2-40B4-BE49-F238E27FC236}">
                <a16:creationId xmlns:a16="http://schemas.microsoft.com/office/drawing/2014/main" id="{560AB685-8FD0-446F-964D-5D0CA6334FF2}"/>
              </a:ext>
            </a:extLst>
          </p:cNvPr>
          <p:cNvSpPr/>
          <p:nvPr/>
        </p:nvSpPr>
        <p:spPr>
          <a:xfrm>
            <a:off x="8834637" y="2615363"/>
            <a:ext cx="432000" cy="432000"/>
          </a:xfrm>
          <a:prstGeom prst="ellipse">
            <a:avLst/>
          </a:prstGeom>
          <a:solidFill>
            <a:schemeClr val="accent3">
              <a:lumMod val="60000"/>
              <a:lumOff val="40000"/>
              <a:alpha val="50000"/>
            </a:schemeClr>
          </a:solid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srgbClr val="FFFFFF"/>
              </a:solidFill>
              <a:effectLst/>
              <a:uLnTx/>
              <a:uFillTx/>
              <a:latin typeface="Arial"/>
              <a:ea typeface="+mn-ea"/>
              <a:cs typeface="+mn-cs"/>
            </a:endParaRPr>
          </a:p>
        </p:txBody>
      </p:sp>
      <p:sp>
        <p:nvSpPr>
          <p:cNvPr id="84" name="ZoneTexte 83">
            <a:extLst>
              <a:ext uri="{FF2B5EF4-FFF2-40B4-BE49-F238E27FC236}">
                <a16:creationId xmlns:a16="http://schemas.microsoft.com/office/drawing/2014/main" id="{ECD488C0-05B3-4288-9A03-8620BE83B54C}"/>
              </a:ext>
            </a:extLst>
          </p:cNvPr>
          <p:cNvSpPr txBox="1"/>
          <p:nvPr/>
        </p:nvSpPr>
        <p:spPr>
          <a:xfrm>
            <a:off x="9488077" y="3439629"/>
            <a:ext cx="2703923" cy="33855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600" b="0" i="0" u="none" strike="noStrike" kern="1200" cap="none" spc="0" normalizeH="0" baseline="0" noProof="0" dirty="0">
                <a:ln>
                  <a:noFill/>
                </a:ln>
                <a:solidFill>
                  <a:srgbClr val="383934"/>
                </a:solidFill>
                <a:effectLst/>
                <a:uLnTx/>
                <a:uFillTx/>
                <a:latin typeface="Arial"/>
                <a:ea typeface="+mn-ea"/>
                <a:cs typeface="+mn-cs"/>
              </a:rPr>
              <a:t>Envoi au T1 2022 (3)</a:t>
            </a:r>
          </a:p>
        </p:txBody>
      </p:sp>
      <p:sp>
        <p:nvSpPr>
          <p:cNvPr id="85" name="Ellipse 84">
            <a:extLst>
              <a:ext uri="{FF2B5EF4-FFF2-40B4-BE49-F238E27FC236}">
                <a16:creationId xmlns:a16="http://schemas.microsoft.com/office/drawing/2014/main" id="{BCBA8944-4AA4-409D-BE44-37DEF98CEBB0}"/>
              </a:ext>
            </a:extLst>
          </p:cNvPr>
          <p:cNvSpPr/>
          <p:nvPr/>
        </p:nvSpPr>
        <p:spPr>
          <a:xfrm>
            <a:off x="8834637" y="3944679"/>
            <a:ext cx="432000" cy="432000"/>
          </a:xfrm>
          <a:prstGeom prst="ellipse">
            <a:avLst/>
          </a:prstGeom>
          <a:solidFill>
            <a:schemeClr val="accent4">
              <a:lumMod val="40000"/>
              <a:lumOff val="60000"/>
              <a:alpha val="50000"/>
            </a:schemeClr>
          </a:solidFill>
          <a:ln>
            <a:solidFill>
              <a:schemeClr val="accent4">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srgbClr val="FFFFFF"/>
              </a:solidFill>
              <a:effectLst/>
              <a:uLnTx/>
              <a:uFillTx/>
              <a:latin typeface="Arial"/>
              <a:ea typeface="+mn-ea"/>
              <a:cs typeface="+mn-cs"/>
            </a:endParaRPr>
          </a:p>
        </p:txBody>
      </p:sp>
      <p:sp>
        <p:nvSpPr>
          <p:cNvPr id="86" name="ZoneTexte 85">
            <a:extLst>
              <a:ext uri="{FF2B5EF4-FFF2-40B4-BE49-F238E27FC236}">
                <a16:creationId xmlns:a16="http://schemas.microsoft.com/office/drawing/2014/main" id="{3A6117C1-55B9-4A8F-B1B5-26719CFA7D7C}"/>
              </a:ext>
            </a:extLst>
          </p:cNvPr>
          <p:cNvSpPr txBox="1"/>
          <p:nvPr/>
        </p:nvSpPr>
        <p:spPr>
          <a:xfrm>
            <a:off x="9458428" y="3973480"/>
            <a:ext cx="2703923" cy="553998"/>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600" b="0" i="0" u="none" strike="noStrike" kern="1200" cap="none" spc="0" normalizeH="0" baseline="0" noProof="0" dirty="0">
                <a:ln>
                  <a:noFill/>
                </a:ln>
                <a:solidFill>
                  <a:srgbClr val="383934"/>
                </a:solidFill>
                <a:effectLst/>
                <a:uLnTx/>
                <a:uFillTx/>
                <a:latin typeface="Arial"/>
                <a:ea typeface="+mn-ea"/>
                <a:cs typeface="+mn-cs"/>
              </a:rPr>
              <a:t>Envoi au T2 2022 (4)</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400" b="0" i="0" u="none" strike="noStrike" kern="1200" cap="none" spc="0" normalizeH="0" baseline="0" noProof="0" dirty="0">
              <a:ln>
                <a:noFill/>
              </a:ln>
              <a:solidFill>
                <a:srgbClr val="383934"/>
              </a:solidFill>
              <a:effectLst/>
              <a:uLnTx/>
              <a:uFillTx/>
              <a:latin typeface="Arial"/>
              <a:ea typeface="+mn-ea"/>
              <a:cs typeface="+mn-cs"/>
            </a:endParaRPr>
          </a:p>
        </p:txBody>
      </p:sp>
      <p:sp>
        <p:nvSpPr>
          <p:cNvPr id="87" name="Ellipse 86">
            <a:extLst>
              <a:ext uri="{FF2B5EF4-FFF2-40B4-BE49-F238E27FC236}">
                <a16:creationId xmlns:a16="http://schemas.microsoft.com/office/drawing/2014/main" id="{87388B40-9F67-43F8-BC43-3A9CF07AD402}"/>
              </a:ext>
            </a:extLst>
          </p:cNvPr>
          <p:cNvSpPr/>
          <p:nvPr/>
        </p:nvSpPr>
        <p:spPr>
          <a:xfrm rot="4126516">
            <a:off x="1346946" y="2640550"/>
            <a:ext cx="2217529" cy="1671284"/>
          </a:xfrm>
          <a:prstGeom prst="ellipse">
            <a:avLst/>
          </a:prstGeom>
          <a:solidFill>
            <a:schemeClr val="accent3">
              <a:lumMod val="60000"/>
              <a:lumOff val="40000"/>
              <a:alpha val="50000"/>
            </a:schemeClr>
          </a:solid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srgbClr val="FFFFFF"/>
              </a:solidFill>
              <a:effectLst/>
              <a:uLnTx/>
              <a:uFillTx/>
              <a:latin typeface="Arial"/>
              <a:ea typeface="+mn-ea"/>
              <a:cs typeface="+mn-cs"/>
            </a:endParaRPr>
          </a:p>
        </p:txBody>
      </p:sp>
      <p:sp>
        <p:nvSpPr>
          <p:cNvPr id="88" name="Ellipse 87">
            <a:extLst>
              <a:ext uri="{FF2B5EF4-FFF2-40B4-BE49-F238E27FC236}">
                <a16:creationId xmlns:a16="http://schemas.microsoft.com/office/drawing/2014/main" id="{904BF905-7321-472C-8F66-8355EBF36CE0}"/>
              </a:ext>
            </a:extLst>
          </p:cNvPr>
          <p:cNvSpPr/>
          <p:nvPr/>
        </p:nvSpPr>
        <p:spPr>
          <a:xfrm>
            <a:off x="3632053" y="1288843"/>
            <a:ext cx="1044100" cy="505843"/>
          </a:xfrm>
          <a:prstGeom prst="ellipse">
            <a:avLst/>
          </a:prstGeom>
          <a:solidFill>
            <a:schemeClr val="accent4">
              <a:lumMod val="40000"/>
              <a:lumOff val="60000"/>
              <a:alpha val="50000"/>
            </a:schemeClr>
          </a:solidFill>
          <a:ln>
            <a:solidFill>
              <a:schemeClr val="accent4">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dirty="0">
              <a:ln>
                <a:noFill/>
              </a:ln>
              <a:solidFill>
                <a:srgbClr val="FFFFFF"/>
              </a:solidFill>
              <a:effectLst/>
              <a:uLnTx/>
              <a:uFillTx/>
              <a:latin typeface="Arial"/>
              <a:ea typeface="+mn-ea"/>
              <a:cs typeface="+mn-cs"/>
            </a:endParaRPr>
          </a:p>
        </p:txBody>
      </p:sp>
      <p:sp>
        <p:nvSpPr>
          <p:cNvPr id="89" name="Ellipse 88">
            <a:extLst>
              <a:ext uri="{FF2B5EF4-FFF2-40B4-BE49-F238E27FC236}">
                <a16:creationId xmlns:a16="http://schemas.microsoft.com/office/drawing/2014/main" id="{940C2A00-57F3-426C-B609-D49E487CE493}"/>
              </a:ext>
            </a:extLst>
          </p:cNvPr>
          <p:cNvSpPr/>
          <p:nvPr/>
        </p:nvSpPr>
        <p:spPr>
          <a:xfrm rot="1083949">
            <a:off x="5959857" y="3311515"/>
            <a:ext cx="2193277" cy="1679423"/>
          </a:xfrm>
          <a:prstGeom prst="ellipse">
            <a:avLst/>
          </a:prstGeom>
          <a:solidFill>
            <a:schemeClr val="accent4">
              <a:lumMod val="40000"/>
              <a:lumOff val="60000"/>
              <a:alpha val="50000"/>
            </a:schemeClr>
          </a:solidFill>
          <a:ln>
            <a:solidFill>
              <a:schemeClr val="accent4">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srgbClr val="FFFFFF"/>
              </a:solidFill>
              <a:effectLst/>
              <a:uLnTx/>
              <a:uFillTx/>
              <a:latin typeface="Arial"/>
              <a:ea typeface="+mn-ea"/>
              <a:cs typeface="+mn-cs"/>
            </a:endParaRPr>
          </a:p>
        </p:txBody>
      </p:sp>
      <p:sp>
        <p:nvSpPr>
          <p:cNvPr id="90" name="Ellipse 89">
            <a:extLst>
              <a:ext uri="{FF2B5EF4-FFF2-40B4-BE49-F238E27FC236}">
                <a16:creationId xmlns:a16="http://schemas.microsoft.com/office/drawing/2014/main" id="{3DFEC2E6-B594-477C-819C-B2A86596E278}"/>
              </a:ext>
            </a:extLst>
          </p:cNvPr>
          <p:cNvSpPr/>
          <p:nvPr/>
        </p:nvSpPr>
        <p:spPr>
          <a:xfrm rot="19974322">
            <a:off x="3318369" y="3328454"/>
            <a:ext cx="924164" cy="560905"/>
          </a:xfrm>
          <a:prstGeom prst="ellipse">
            <a:avLst/>
          </a:prstGeom>
          <a:solidFill>
            <a:schemeClr val="accent5">
              <a:lumMod val="60000"/>
              <a:lumOff val="40000"/>
              <a:alpha val="50000"/>
            </a:schemeClr>
          </a:solidFill>
          <a:ln>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rgbClr val="FFFFFF"/>
              </a:solidFill>
              <a:latin typeface="Arial"/>
            </a:endParaRPr>
          </a:p>
        </p:txBody>
      </p:sp>
      <p:sp>
        <p:nvSpPr>
          <p:cNvPr id="91" name="Ellipse 90">
            <a:extLst>
              <a:ext uri="{FF2B5EF4-FFF2-40B4-BE49-F238E27FC236}">
                <a16:creationId xmlns:a16="http://schemas.microsoft.com/office/drawing/2014/main" id="{7FF771CE-482F-44A4-8AC9-86F412E16513}"/>
              </a:ext>
            </a:extLst>
          </p:cNvPr>
          <p:cNvSpPr/>
          <p:nvPr/>
        </p:nvSpPr>
        <p:spPr>
          <a:xfrm rot="1083949">
            <a:off x="2972448" y="3776993"/>
            <a:ext cx="1870717" cy="1696600"/>
          </a:xfrm>
          <a:prstGeom prst="ellipse">
            <a:avLst/>
          </a:prstGeom>
          <a:solidFill>
            <a:schemeClr val="accent3">
              <a:lumMod val="60000"/>
              <a:lumOff val="40000"/>
              <a:alpha val="50000"/>
            </a:schemeClr>
          </a:solid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rgbClr val="FFFFFF"/>
              </a:solidFill>
              <a:latin typeface="Arial"/>
            </a:endParaRPr>
          </a:p>
        </p:txBody>
      </p:sp>
      <p:sp>
        <p:nvSpPr>
          <p:cNvPr id="92" name="Ellipse 91">
            <a:extLst>
              <a:ext uri="{FF2B5EF4-FFF2-40B4-BE49-F238E27FC236}">
                <a16:creationId xmlns:a16="http://schemas.microsoft.com/office/drawing/2014/main" id="{4DFF19E8-753D-4D69-8F78-8659251EF38E}"/>
              </a:ext>
            </a:extLst>
          </p:cNvPr>
          <p:cNvSpPr/>
          <p:nvPr/>
        </p:nvSpPr>
        <p:spPr>
          <a:xfrm rot="21406256">
            <a:off x="3374896" y="3071353"/>
            <a:ext cx="520862" cy="408410"/>
          </a:xfrm>
          <a:prstGeom prst="ellipse">
            <a:avLst/>
          </a:prstGeom>
          <a:solidFill>
            <a:schemeClr val="accent3">
              <a:lumMod val="60000"/>
              <a:lumOff val="40000"/>
              <a:alpha val="50000"/>
            </a:schemeClr>
          </a:solid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rgbClr val="FFFFFF"/>
              </a:solidFill>
              <a:latin typeface="Arial"/>
            </a:endParaRPr>
          </a:p>
        </p:txBody>
      </p:sp>
      <p:sp>
        <p:nvSpPr>
          <p:cNvPr id="93" name="Ellipse 92">
            <a:extLst>
              <a:ext uri="{FF2B5EF4-FFF2-40B4-BE49-F238E27FC236}">
                <a16:creationId xmlns:a16="http://schemas.microsoft.com/office/drawing/2014/main" id="{283F30F4-AB87-4591-AB9D-015B4877A02B}"/>
              </a:ext>
            </a:extLst>
          </p:cNvPr>
          <p:cNvSpPr/>
          <p:nvPr/>
        </p:nvSpPr>
        <p:spPr>
          <a:xfrm rot="21406256">
            <a:off x="3138626" y="2634281"/>
            <a:ext cx="627070" cy="562728"/>
          </a:xfrm>
          <a:prstGeom prst="ellipse">
            <a:avLst/>
          </a:prstGeom>
          <a:solidFill>
            <a:schemeClr val="accent3">
              <a:lumMod val="60000"/>
              <a:lumOff val="40000"/>
              <a:alpha val="50000"/>
            </a:schemeClr>
          </a:solid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rgbClr val="FFFFFF"/>
              </a:solidFill>
              <a:latin typeface="Arial"/>
            </a:endParaRPr>
          </a:p>
        </p:txBody>
      </p:sp>
      <p:sp>
        <p:nvSpPr>
          <p:cNvPr id="94" name="Ellipse 93">
            <a:extLst>
              <a:ext uri="{FF2B5EF4-FFF2-40B4-BE49-F238E27FC236}">
                <a16:creationId xmlns:a16="http://schemas.microsoft.com/office/drawing/2014/main" id="{8284DC81-AC1A-4F23-8537-82A9171F63E3}"/>
              </a:ext>
            </a:extLst>
          </p:cNvPr>
          <p:cNvSpPr/>
          <p:nvPr/>
        </p:nvSpPr>
        <p:spPr>
          <a:xfrm rot="2155367">
            <a:off x="2768921" y="2856122"/>
            <a:ext cx="724823" cy="554269"/>
          </a:xfrm>
          <a:prstGeom prst="ellipse">
            <a:avLst/>
          </a:prstGeom>
          <a:solidFill>
            <a:schemeClr val="accent3">
              <a:lumMod val="60000"/>
              <a:lumOff val="40000"/>
              <a:alpha val="50000"/>
            </a:schemeClr>
          </a:solid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srgbClr val="FFFFFF"/>
              </a:solidFill>
              <a:effectLst/>
              <a:uLnTx/>
              <a:uFillTx/>
              <a:latin typeface="Arial"/>
              <a:ea typeface="+mn-ea"/>
              <a:cs typeface="+mn-cs"/>
            </a:endParaRPr>
          </a:p>
        </p:txBody>
      </p:sp>
      <p:sp>
        <p:nvSpPr>
          <p:cNvPr id="96" name="Ellipse 95">
            <a:extLst>
              <a:ext uri="{FF2B5EF4-FFF2-40B4-BE49-F238E27FC236}">
                <a16:creationId xmlns:a16="http://schemas.microsoft.com/office/drawing/2014/main" id="{3D4E1AC1-54F1-4B3A-AE30-6F83EB5A7A93}"/>
              </a:ext>
            </a:extLst>
          </p:cNvPr>
          <p:cNvSpPr/>
          <p:nvPr/>
        </p:nvSpPr>
        <p:spPr>
          <a:xfrm>
            <a:off x="4492180" y="3388008"/>
            <a:ext cx="498916" cy="450376"/>
          </a:xfrm>
          <a:prstGeom prst="ellipse">
            <a:avLst/>
          </a:prstGeom>
          <a:solidFill>
            <a:schemeClr val="accent3">
              <a:lumMod val="60000"/>
              <a:lumOff val="40000"/>
              <a:alpha val="50000"/>
            </a:schemeClr>
          </a:solid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rgbClr val="FFFFFF"/>
              </a:solidFill>
              <a:latin typeface="Arial"/>
            </a:endParaRPr>
          </a:p>
        </p:txBody>
      </p:sp>
      <p:sp>
        <p:nvSpPr>
          <p:cNvPr id="97" name="Ellipse 96">
            <a:extLst>
              <a:ext uri="{FF2B5EF4-FFF2-40B4-BE49-F238E27FC236}">
                <a16:creationId xmlns:a16="http://schemas.microsoft.com/office/drawing/2014/main" id="{C30DF522-F4EA-4014-823C-6BA094700BE4}"/>
              </a:ext>
            </a:extLst>
          </p:cNvPr>
          <p:cNvSpPr/>
          <p:nvPr/>
        </p:nvSpPr>
        <p:spPr>
          <a:xfrm rot="20592799">
            <a:off x="5889458" y="2325807"/>
            <a:ext cx="1696810" cy="1155675"/>
          </a:xfrm>
          <a:prstGeom prst="ellipse">
            <a:avLst/>
          </a:prstGeom>
          <a:solidFill>
            <a:schemeClr val="accent3">
              <a:lumMod val="60000"/>
              <a:lumOff val="40000"/>
              <a:alpha val="50000"/>
            </a:schemeClr>
          </a:solid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rgbClr val="FFFFFF"/>
              </a:solidFill>
              <a:latin typeface="Arial"/>
            </a:endParaRPr>
          </a:p>
        </p:txBody>
      </p:sp>
      <p:sp>
        <p:nvSpPr>
          <p:cNvPr id="98" name="Ellipse 97">
            <a:extLst>
              <a:ext uri="{FF2B5EF4-FFF2-40B4-BE49-F238E27FC236}">
                <a16:creationId xmlns:a16="http://schemas.microsoft.com/office/drawing/2014/main" id="{29402AEF-B163-4DC5-A2D9-DFD9D65F8F7A}"/>
              </a:ext>
            </a:extLst>
          </p:cNvPr>
          <p:cNvSpPr/>
          <p:nvPr/>
        </p:nvSpPr>
        <p:spPr>
          <a:xfrm rot="19589099">
            <a:off x="5146798" y="2988416"/>
            <a:ext cx="1117561" cy="1016285"/>
          </a:xfrm>
          <a:prstGeom prst="ellipse">
            <a:avLst/>
          </a:prstGeom>
          <a:solidFill>
            <a:schemeClr val="accent3">
              <a:lumMod val="60000"/>
              <a:lumOff val="40000"/>
              <a:alpha val="50000"/>
            </a:schemeClr>
          </a:solid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srgbClr val="FFFFFF"/>
              </a:solidFill>
              <a:effectLst/>
              <a:uLnTx/>
              <a:uFillTx/>
              <a:latin typeface="Arial"/>
              <a:ea typeface="+mn-ea"/>
              <a:cs typeface="+mn-cs"/>
            </a:endParaRPr>
          </a:p>
        </p:txBody>
      </p:sp>
      <p:sp>
        <p:nvSpPr>
          <p:cNvPr id="99" name="Ellipse 98">
            <a:extLst>
              <a:ext uri="{FF2B5EF4-FFF2-40B4-BE49-F238E27FC236}">
                <a16:creationId xmlns:a16="http://schemas.microsoft.com/office/drawing/2014/main" id="{00D19506-759B-4375-8354-4E0536A5E9A0}"/>
              </a:ext>
            </a:extLst>
          </p:cNvPr>
          <p:cNvSpPr/>
          <p:nvPr/>
        </p:nvSpPr>
        <p:spPr>
          <a:xfrm rot="1478529">
            <a:off x="3816508" y="2997949"/>
            <a:ext cx="498916" cy="405743"/>
          </a:xfrm>
          <a:prstGeom prst="ellipse">
            <a:avLst/>
          </a:prstGeom>
          <a:solidFill>
            <a:schemeClr val="accent5">
              <a:lumMod val="60000"/>
              <a:lumOff val="40000"/>
              <a:alpha val="50000"/>
            </a:schemeClr>
          </a:solidFill>
          <a:ln>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srgbClr val="FFFFFF"/>
              </a:solidFill>
              <a:effectLst/>
              <a:uLnTx/>
              <a:uFillTx/>
              <a:latin typeface="Arial"/>
              <a:ea typeface="+mn-ea"/>
              <a:cs typeface="+mn-cs"/>
            </a:endParaRPr>
          </a:p>
        </p:txBody>
      </p:sp>
      <p:sp>
        <p:nvSpPr>
          <p:cNvPr id="100" name="Ellipse 99">
            <a:extLst>
              <a:ext uri="{FF2B5EF4-FFF2-40B4-BE49-F238E27FC236}">
                <a16:creationId xmlns:a16="http://schemas.microsoft.com/office/drawing/2014/main" id="{5D663E55-AF58-4353-94EA-D542B1BA4B56}"/>
              </a:ext>
            </a:extLst>
          </p:cNvPr>
          <p:cNvSpPr/>
          <p:nvPr/>
        </p:nvSpPr>
        <p:spPr>
          <a:xfrm rot="21116727">
            <a:off x="5253032" y="3927590"/>
            <a:ext cx="1163486" cy="1668037"/>
          </a:xfrm>
          <a:prstGeom prst="ellipse">
            <a:avLst/>
          </a:prstGeom>
          <a:solidFill>
            <a:schemeClr val="accent3">
              <a:lumMod val="60000"/>
              <a:lumOff val="40000"/>
              <a:alpha val="50000"/>
            </a:schemeClr>
          </a:solid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srgbClr val="FFFFFF"/>
              </a:solidFill>
              <a:effectLst/>
              <a:uLnTx/>
              <a:uFillTx/>
              <a:latin typeface="Arial"/>
              <a:ea typeface="+mn-ea"/>
              <a:cs typeface="+mn-cs"/>
            </a:endParaRPr>
          </a:p>
        </p:txBody>
      </p:sp>
      <p:sp>
        <p:nvSpPr>
          <p:cNvPr id="101" name="Ellipse 100">
            <a:extLst>
              <a:ext uri="{FF2B5EF4-FFF2-40B4-BE49-F238E27FC236}">
                <a16:creationId xmlns:a16="http://schemas.microsoft.com/office/drawing/2014/main" id="{FB60C2E5-E97F-4741-9D52-687CBD033201}"/>
              </a:ext>
            </a:extLst>
          </p:cNvPr>
          <p:cNvSpPr/>
          <p:nvPr/>
        </p:nvSpPr>
        <p:spPr>
          <a:xfrm>
            <a:off x="3159729" y="1666243"/>
            <a:ext cx="588230" cy="450376"/>
          </a:xfrm>
          <a:prstGeom prst="ellipse">
            <a:avLst/>
          </a:prstGeom>
          <a:solidFill>
            <a:schemeClr val="accent4">
              <a:lumMod val="40000"/>
              <a:lumOff val="60000"/>
              <a:alpha val="50000"/>
            </a:schemeClr>
          </a:solidFill>
          <a:ln>
            <a:solidFill>
              <a:schemeClr val="accent4">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rgbClr val="FFFFFF"/>
              </a:solidFill>
              <a:latin typeface="Arial"/>
            </a:endParaRPr>
          </a:p>
        </p:txBody>
      </p:sp>
      <p:sp>
        <p:nvSpPr>
          <p:cNvPr id="102" name="Ellipse 101">
            <a:extLst>
              <a:ext uri="{FF2B5EF4-FFF2-40B4-BE49-F238E27FC236}">
                <a16:creationId xmlns:a16="http://schemas.microsoft.com/office/drawing/2014/main" id="{550B11DD-0565-4103-9354-BDBA8DB3CF17}"/>
              </a:ext>
            </a:extLst>
          </p:cNvPr>
          <p:cNvSpPr/>
          <p:nvPr/>
        </p:nvSpPr>
        <p:spPr>
          <a:xfrm rot="20053330">
            <a:off x="4519251" y="4535195"/>
            <a:ext cx="1336044" cy="2040312"/>
          </a:xfrm>
          <a:prstGeom prst="ellipse">
            <a:avLst/>
          </a:prstGeom>
          <a:solidFill>
            <a:schemeClr val="accent3">
              <a:lumMod val="60000"/>
              <a:lumOff val="40000"/>
              <a:alpha val="50000"/>
            </a:schemeClr>
          </a:solid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srgbClr val="FFFFFF"/>
              </a:solidFill>
              <a:effectLst/>
              <a:uLnTx/>
              <a:uFillTx/>
              <a:latin typeface="Arial"/>
              <a:ea typeface="+mn-ea"/>
              <a:cs typeface="+mn-cs"/>
            </a:endParaRPr>
          </a:p>
        </p:txBody>
      </p:sp>
      <p:sp>
        <p:nvSpPr>
          <p:cNvPr id="103" name="Ellipse 102">
            <a:extLst>
              <a:ext uri="{FF2B5EF4-FFF2-40B4-BE49-F238E27FC236}">
                <a16:creationId xmlns:a16="http://schemas.microsoft.com/office/drawing/2014/main" id="{78CAF3C0-B3F3-4047-9AE8-EB7C948D416D}"/>
              </a:ext>
            </a:extLst>
          </p:cNvPr>
          <p:cNvSpPr/>
          <p:nvPr/>
        </p:nvSpPr>
        <p:spPr>
          <a:xfrm rot="565225">
            <a:off x="5956715" y="4773586"/>
            <a:ext cx="786608" cy="1065931"/>
          </a:xfrm>
          <a:prstGeom prst="ellipse">
            <a:avLst/>
          </a:prstGeom>
          <a:solidFill>
            <a:schemeClr val="accent3">
              <a:lumMod val="60000"/>
              <a:lumOff val="40000"/>
              <a:alpha val="50000"/>
            </a:schemeClr>
          </a:solid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srgbClr val="FFFFFF"/>
              </a:solidFill>
              <a:effectLst/>
              <a:uLnTx/>
              <a:uFillTx/>
              <a:latin typeface="Arial"/>
              <a:ea typeface="+mn-ea"/>
              <a:cs typeface="+mn-cs"/>
            </a:endParaRPr>
          </a:p>
        </p:txBody>
      </p:sp>
      <p:sp>
        <p:nvSpPr>
          <p:cNvPr id="104" name="Ellipse 103">
            <a:extLst>
              <a:ext uri="{FF2B5EF4-FFF2-40B4-BE49-F238E27FC236}">
                <a16:creationId xmlns:a16="http://schemas.microsoft.com/office/drawing/2014/main" id="{50891497-25F0-4F09-ADC6-F3C673C48254}"/>
              </a:ext>
            </a:extLst>
          </p:cNvPr>
          <p:cNvSpPr/>
          <p:nvPr/>
        </p:nvSpPr>
        <p:spPr>
          <a:xfrm rot="1623097">
            <a:off x="4438648" y="1618252"/>
            <a:ext cx="525230" cy="699538"/>
          </a:xfrm>
          <a:prstGeom prst="ellipse">
            <a:avLst/>
          </a:prstGeom>
          <a:solidFill>
            <a:schemeClr val="accent3">
              <a:lumMod val="60000"/>
              <a:lumOff val="40000"/>
              <a:alpha val="50000"/>
            </a:schemeClr>
          </a:solid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srgbClr val="FFFFFF"/>
              </a:solidFill>
              <a:effectLst/>
              <a:uLnTx/>
              <a:uFillTx/>
              <a:latin typeface="Arial"/>
              <a:ea typeface="+mn-ea"/>
              <a:cs typeface="+mn-cs"/>
            </a:endParaRPr>
          </a:p>
        </p:txBody>
      </p:sp>
      <p:sp>
        <p:nvSpPr>
          <p:cNvPr id="105" name="Ellipse 104">
            <a:extLst>
              <a:ext uri="{FF2B5EF4-FFF2-40B4-BE49-F238E27FC236}">
                <a16:creationId xmlns:a16="http://schemas.microsoft.com/office/drawing/2014/main" id="{0E10DB38-5C78-40EE-A49F-E2B4C0F81762}"/>
              </a:ext>
            </a:extLst>
          </p:cNvPr>
          <p:cNvSpPr/>
          <p:nvPr/>
        </p:nvSpPr>
        <p:spPr>
          <a:xfrm rot="1202079">
            <a:off x="5012628" y="1662521"/>
            <a:ext cx="670451" cy="793802"/>
          </a:xfrm>
          <a:prstGeom prst="ellipse">
            <a:avLst/>
          </a:prstGeom>
          <a:solidFill>
            <a:schemeClr val="accent3">
              <a:lumMod val="60000"/>
              <a:lumOff val="40000"/>
              <a:alpha val="50000"/>
            </a:schemeClr>
          </a:solid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srgbClr val="FFFFFF"/>
              </a:solidFill>
              <a:effectLst/>
              <a:uLnTx/>
              <a:uFillTx/>
              <a:latin typeface="Arial"/>
              <a:ea typeface="+mn-ea"/>
              <a:cs typeface="+mn-cs"/>
            </a:endParaRPr>
          </a:p>
        </p:txBody>
      </p:sp>
      <p:sp>
        <p:nvSpPr>
          <p:cNvPr id="106" name="Ellipse 105">
            <a:extLst>
              <a:ext uri="{FF2B5EF4-FFF2-40B4-BE49-F238E27FC236}">
                <a16:creationId xmlns:a16="http://schemas.microsoft.com/office/drawing/2014/main" id="{7D0A546A-2041-484E-83A1-BABB9753F865}"/>
              </a:ext>
            </a:extLst>
          </p:cNvPr>
          <p:cNvSpPr/>
          <p:nvPr/>
        </p:nvSpPr>
        <p:spPr>
          <a:xfrm rot="2670025">
            <a:off x="4668445" y="2046326"/>
            <a:ext cx="476557" cy="579518"/>
          </a:xfrm>
          <a:prstGeom prst="ellipse">
            <a:avLst/>
          </a:prstGeom>
          <a:solidFill>
            <a:schemeClr val="accent3">
              <a:lumMod val="60000"/>
              <a:lumOff val="40000"/>
              <a:alpha val="50000"/>
            </a:schemeClr>
          </a:solid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srgbClr val="FFFFFF"/>
              </a:solidFill>
              <a:effectLst/>
              <a:uLnTx/>
              <a:uFillTx/>
              <a:latin typeface="Arial"/>
              <a:ea typeface="+mn-ea"/>
              <a:cs typeface="+mn-cs"/>
            </a:endParaRPr>
          </a:p>
        </p:txBody>
      </p:sp>
      <p:sp>
        <p:nvSpPr>
          <p:cNvPr id="107" name="Ellipse 106">
            <a:extLst>
              <a:ext uri="{FF2B5EF4-FFF2-40B4-BE49-F238E27FC236}">
                <a16:creationId xmlns:a16="http://schemas.microsoft.com/office/drawing/2014/main" id="{276C7F75-E8D6-48BF-BF9B-78BCCAFB56FE}"/>
              </a:ext>
            </a:extLst>
          </p:cNvPr>
          <p:cNvSpPr/>
          <p:nvPr/>
        </p:nvSpPr>
        <p:spPr>
          <a:xfrm rot="21116727">
            <a:off x="4875027" y="2404829"/>
            <a:ext cx="542838" cy="763076"/>
          </a:xfrm>
          <a:prstGeom prst="ellipse">
            <a:avLst/>
          </a:prstGeom>
          <a:solidFill>
            <a:schemeClr val="accent1">
              <a:alpha val="50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srgbClr val="FFFFFF"/>
              </a:solidFill>
              <a:effectLst/>
              <a:uLnTx/>
              <a:uFillTx/>
              <a:latin typeface="Arial"/>
              <a:ea typeface="+mn-ea"/>
              <a:cs typeface="+mn-cs"/>
            </a:endParaRPr>
          </a:p>
        </p:txBody>
      </p:sp>
      <p:sp>
        <p:nvSpPr>
          <p:cNvPr id="108" name="Ellipse 107">
            <a:extLst>
              <a:ext uri="{FF2B5EF4-FFF2-40B4-BE49-F238E27FC236}">
                <a16:creationId xmlns:a16="http://schemas.microsoft.com/office/drawing/2014/main" id="{1DD1C6B8-E118-4983-86C1-46BCE4F4CB17}"/>
              </a:ext>
            </a:extLst>
          </p:cNvPr>
          <p:cNvSpPr/>
          <p:nvPr/>
        </p:nvSpPr>
        <p:spPr>
          <a:xfrm rot="20484010">
            <a:off x="4707325" y="3022264"/>
            <a:ext cx="548893" cy="586035"/>
          </a:xfrm>
          <a:prstGeom prst="ellipse">
            <a:avLst/>
          </a:prstGeom>
          <a:solidFill>
            <a:schemeClr val="accent3">
              <a:lumMod val="60000"/>
              <a:lumOff val="40000"/>
              <a:alpha val="50000"/>
            </a:schemeClr>
          </a:solid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srgbClr val="FFFFFF"/>
              </a:solidFill>
              <a:effectLst/>
              <a:uLnTx/>
              <a:uFillTx/>
              <a:latin typeface="Arial"/>
              <a:ea typeface="+mn-ea"/>
              <a:cs typeface="+mn-cs"/>
            </a:endParaRPr>
          </a:p>
        </p:txBody>
      </p:sp>
      <p:sp>
        <p:nvSpPr>
          <p:cNvPr id="109" name="Ellipse 108">
            <a:extLst>
              <a:ext uri="{FF2B5EF4-FFF2-40B4-BE49-F238E27FC236}">
                <a16:creationId xmlns:a16="http://schemas.microsoft.com/office/drawing/2014/main" id="{2AE7B598-8861-453F-92F6-AA15C3504785}"/>
              </a:ext>
            </a:extLst>
          </p:cNvPr>
          <p:cNvSpPr/>
          <p:nvPr/>
        </p:nvSpPr>
        <p:spPr>
          <a:xfrm rot="20484010">
            <a:off x="3623103" y="1765122"/>
            <a:ext cx="548893" cy="586035"/>
          </a:xfrm>
          <a:prstGeom prst="ellipse">
            <a:avLst/>
          </a:prstGeom>
          <a:solidFill>
            <a:schemeClr val="accent1">
              <a:alpha val="50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srgbClr val="FFFFFF"/>
              </a:solidFill>
              <a:effectLst/>
              <a:uLnTx/>
              <a:uFillTx/>
              <a:latin typeface="Arial"/>
              <a:ea typeface="+mn-ea"/>
              <a:cs typeface="+mn-cs"/>
            </a:endParaRPr>
          </a:p>
        </p:txBody>
      </p:sp>
      <p:sp>
        <p:nvSpPr>
          <p:cNvPr id="51" name="Ellipse 50">
            <a:extLst>
              <a:ext uri="{FF2B5EF4-FFF2-40B4-BE49-F238E27FC236}">
                <a16:creationId xmlns:a16="http://schemas.microsoft.com/office/drawing/2014/main" id="{6DDA28E9-ACC6-4DDB-AE96-2CE9872FDF88}"/>
              </a:ext>
            </a:extLst>
          </p:cNvPr>
          <p:cNvSpPr/>
          <p:nvPr/>
        </p:nvSpPr>
        <p:spPr>
          <a:xfrm>
            <a:off x="453515" y="4623035"/>
            <a:ext cx="796304" cy="780730"/>
          </a:xfrm>
          <a:prstGeom prst="ellipse">
            <a:avLst/>
          </a:prstGeom>
          <a:solidFill>
            <a:schemeClr val="accent1">
              <a:alpha val="50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200" b="0" i="0" u="none" strike="noStrike" kern="1200" cap="none" spc="0" normalizeH="0" baseline="0" noProof="0" dirty="0">
                <a:ln>
                  <a:noFill/>
                </a:ln>
                <a:solidFill>
                  <a:srgbClr val="383934">
                    <a:lumMod val="60000"/>
                    <a:lumOff val="40000"/>
                  </a:srgbClr>
                </a:solidFill>
                <a:effectLst/>
                <a:uLnTx/>
                <a:uFillTx/>
                <a:latin typeface="Arial"/>
                <a:ea typeface="+mn-ea"/>
                <a:cs typeface="+mn-cs"/>
              </a:rPr>
              <a:t>38</a:t>
            </a:r>
            <a:endParaRPr kumimoji="0" lang="fr-FR" sz="1800" b="0" i="0" u="none" strike="noStrike" kern="1200" cap="none" spc="0" normalizeH="0" baseline="0" noProof="0" dirty="0">
              <a:ln>
                <a:noFill/>
              </a:ln>
              <a:solidFill>
                <a:srgbClr val="383934">
                  <a:lumMod val="60000"/>
                  <a:lumOff val="40000"/>
                </a:srgbClr>
              </a:solidFill>
              <a:effectLst/>
              <a:uLnTx/>
              <a:uFillTx/>
              <a:latin typeface="Arial"/>
              <a:ea typeface="+mn-ea"/>
              <a:cs typeface="+mn-cs"/>
            </a:endParaRPr>
          </a:p>
        </p:txBody>
      </p:sp>
      <p:sp>
        <p:nvSpPr>
          <p:cNvPr id="54" name="Espace réservé du texte 1">
            <a:extLst>
              <a:ext uri="{FF2B5EF4-FFF2-40B4-BE49-F238E27FC236}">
                <a16:creationId xmlns:a16="http://schemas.microsoft.com/office/drawing/2014/main" id="{4654EF84-8D70-4868-9720-54377F2D9F6B}"/>
              </a:ext>
            </a:extLst>
          </p:cNvPr>
          <p:cNvSpPr txBox="1">
            <a:spLocks/>
          </p:cNvSpPr>
          <p:nvPr/>
        </p:nvSpPr>
        <p:spPr>
          <a:xfrm>
            <a:off x="190494" y="23533"/>
            <a:ext cx="11576028" cy="268889"/>
          </a:xfrm>
          <a:prstGeom prst="rect">
            <a:avLst/>
          </a:prstGeom>
        </p:spPr>
        <p:txBody>
          <a:bodyPr vert="horz" lIns="91440" tIns="45720" rIns="91440" bIns="45720" rtlCol="0">
            <a:noAutofit/>
          </a:bodyPr>
          <a:lstStyle>
            <a:lvl1pPr marL="0" indent="0" algn="l" defTabSz="914400" rtl="0" eaLnBrk="1" latinLnBrk="0" hangingPunct="1">
              <a:lnSpc>
                <a:spcPct val="110000"/>
              </a:lnSpc>
              <a:spcBef>
                <a:spcPts val="600"/>
              </a:spcBef>
              <a:buFont typeface="Arial" panose="020B0604020202020204" pitchFamily="34" charset="0"/>
              <a:buNone/>
              <a:defRPr sz="894" b="0" kern="1200">
                <a:solidFill>
                  <a:srgbClr val="25303B"/>
                </a:solidFill>
                <a:latin typeface="Arial" panose="020B0604020202020204" pitchFamily="34" charset="0"/>
                <a:ea typeface="+mn-ea"/>
                <a:cs typeface="Arial" panose="020B0604020202020204" pitchFamily="34" charset="0"/>
              </a:defRPr>
            </a:lvl1pPr>
            <a:lvl2pPr marL="269875" indent="-95250" algn="l" defTabSz="914400" rtl="0" eaLnBrk="1" latinLnBrk="0" hangingPunct="1">
              <a:lnSpc>
                <a:spcPct val="110000"/>
              </a:lnSpc>
              <a:spcBef>
                <a:spcPts val="600"/>
              </a:spcBef>
              <a:buFont typeface="Arial" panose="020B0604020202020204" pitchFamily="34" charset="0"/>
              <a:buChar char="•"/>
              <a:defRPr sz="1100" kern="1200">
                <a:solidFill>
                  <a:schemeClr val="accent1"/>
                </a:solidFill>
                <a:latin typeface="+mn-lt"/>
                <a:ea typeface="+mn-ea"/>
                <a:cs typeface="+mn-cs"/>
              </a:defRPr>
            </a:lvl2pPr>
            <a:lvl3pPr marL="450850" indent="-88900" algn="l" defTabSz="914400" rtl="0" eaLnBrk="1" latinLnBrk="0" hangingPunct="1">
              <a:lnSpc>
                <a:spcPct val="110000"/>
              </a:lnSpc>
              <a:spcBef>
                <a:spcPts val="300"/>
              </a:spcBef>
              <a:buFont typeface="Courier New" panose="02070309020205020404" pitchFamily="49" charset="0"/>
              <a:buChar char="o"/>
              <a:defRPr sz="1050" kern="1200">
                <a:solidFill>
                  <a:schemeClr val="tx1"/>
                </a:solidFill>
                <a:latin typeface="+mn-lt"/>
                <a:ea typeface="+mn-ea"/>
                <a:cs typeface="+mn-cs"/>
              </a:defRPr>
            </a:lvl3pPr>
            <a:lvl4pPr marL="628650" indent="-88900" algn="l" defTabSz="914400" rtl="0" eaLnBrk="1" latinLnBrk="0" hangingPunct="1">
              <a:lnSpc>
                <a:spcPct val="110000"/>
              </a:lnSpc>
              <a:spcBef>
                <a:spcPts val="300"/>
              </a:spcBef>
              <a:buClr>
                <a:schemeClr val="tx1"/>
              </a:buClr>
              <a:buFont typeface="Arial" panose="020B0604020202020204" pitchFamily="34" charset="0"/>
              <a:buChar char="­"/>
              <a:defRPr sz="900" i="1" kern="1200">
                <a:solidFill>
                  <a:schemeClr val="tx1"/>
                </a:solidFill>
                <a:latin typeface="+mn-lt"/>
                <a:ea typeface="+mn-ea"/>
                <a:cs typeface="+mn-cs"/>
              </a:defRPr>
            </a:lvl4pPr>
            <a:lvl5pPr marL="812800" indent="-88900" algn="l" defTabSz="914400" rtl="0" eaLnBrk="1" latinLnBrk="0" hangingPunct="1">
              <a:lnSpc>
                <a:spcPct val="110000"/>
              </a:lnSpc>
              <a:spcBef>
                <a:spcPts val="300"/>
              </a:spcBef>
              <a:buFont typeface="Arial" panose="020B0604020202020204" pitchFamily="34" charset="0"/>
              <a:buChar char="•"/>
              <a:defRPr sz="800" i="1"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110000"/>
              </a:lnSpc>
              <a:spcBef>
                <a:spcPts val="600"/>
              </a:spcBef>
              <a:spcAft>
                <a:spcPts val="0"/>
              </a:spcAft>
              <a:buClrTx/>
              <a:buSzTx/>
              <a:buFont typeface="Arial" panose="020B0604020202020204" pitchFamily="34" charset="0"/>
              <a:buNone/>
              <a:tabLst/>
              <a:defRPr/>
            </a:pPr>
            <a:r>
              <a:rPr kumimoji="0" lang="fr-FR" sz="2000" b="1" i="0" u="none" strike="noStrike" kern="1200" cap="none" spc="0" normalizeH="0" baseline="0" noProof="0" dirty="0">
                <a:ln>
                  <a:noFill/>
                </a:ln>
                <a:solidFill>
                  <a:srgbClr val="25303B"/>
                </a:solidFill>
                <a:effectLst/>
                <a:uLnTx/>
                <a:uFillTx/>
                <a:latin typeface="Arial" panose="020B0604020202020204" pitchFamily="34" charset="0"/>
                <a:ea typeface="+mn-ea"/>
                <a:cs typeface="Arial" panose="020B0604020202020204" pitchFamily="34" charset="0"/>
              </a:rPr>
              <a:t>Procédures de mises en concurrence (février 2022)</a:t>
            </a:r>
          </a:p>
        </p:txBody>
      </p:sp>
      <p:sp>
        <p:nvSpPr>
          <p:cNvPr id="112" name="Ellipse 111">
            <a:extLst>
              <a:ext uri="{FF2B5EF4-FFF2-40B4-BE49-F238E27FC236}">
                <a16:creationId xmlns:a16="http://schemas.microsoft.com/office/drawing/2014/main" id="{8F634D9F-2D1B-43C9-84FD-0458467022E2}"/>
              </a:ext>
            </a:extLst>
          </p:cNvPr>
          <p:cNvSpPr/>
          <p:nvPr/>
        </p:nvSpPr>
        <p:spPr>
          <a:xfrm>
            <a:off x="8834637" y="1070335"/>
            <a:ext cx="432000" cy="432000"/>
          </a:xfrm>
          <a:prstGeom prst="ellipse">
            <a:avLst/>
          </a:prstGeom>
          <a:solidFill>
            <a:schemeClr val="accent5">
              <a:lumMod val="50000"/>
              <a:alpha val="50000"/>
            </a:schemeClr>
          </a:solidFill>
          <a:ln>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srgbClr val="FFFFFF"/>
              </a:solidFill>
              <a:effectLst/>
              <a:uLnTx/>
              <a:uFillTx/>
              <a:latin typeface="Arial"/>
              <a:ea typeface="+mn-ea"/>
              <a:cs typeface="+mn-cs"/>
            </a:endParaRPr>
          </a:p>
        </p:txBody>
      </p:sp>
      <p:sp>
        <p:nvSpPr>
          <p:cNvPr id="113" name="ZoneTexte 112">
            <a:extLst>
              <a:ext uri="{FF2B5EF4-FFF2-40B4-BE49-F238E27FC236}">
                <a16:creationId xmlns:a16="http://schemas.microsoft.com/office/drawing/2014/main" id="{76564079-406E-4427-8A5B-8F1E5EE0424D}"/>
              </a:ext>
            </a:extLst>
          </p:cNvPr>
          <p:cNvSpPr txBox="1"/>
          <p:nvPr/>
        </p:nvSpPr>
        <p:spPr>
          <a:xfrm>
            <a:off x="9476238" y="1029824"/>
            <a:ext cx="2139898" cy="58477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600" b="0" i="0" u="none" strike="noStrike" kern="1200" cap="none" spc="0" normalizeH="0" baseline="0" noProof="0" dirty="0">
                <a:ln>
                  <a:noFill/>
                </a:ln>
                <a:solidFill>
                  <a:srgbClr val="383934"/>
                </a:solidFill>
                <a:effectLst/>
                <a:uLnTx/>
                <a:uFillTx/>
                <a:latin typeface="Arial"/>
                <a:ea typeface="+mn-ea"/>
                <a:cs typeface="+mn-cs"/>
              </a:rPr>
              <a:t>Contrat attribué et mis en service (9)</a:t>
            </a:r>
          </a:p>
        </p:txBody>
      </p:sp>
    </p:spTree>
    <p:extLst>
      <p:ext uri="{BB962C8B-B14F-4D97-AF65-F5344CB8AC3E}">
        <p14:creationId xmlns:p14="http://schemas.microsoft.com/office/powerpoint/2010/main" val="3717201754"/>
      </p:ext>
    </p:extLst>
  </p:cSld>
  <p:clrMapOvr>
    <a:masterClrMapping/>
  </p:clrMapOvr>
</p:sld>
</file>

<file path=ppt/theme/theme1.xml><?xml version="1.0" encoding="utf-8"?>
<a:theme xmlns:a="http://schemas.openxmlformats.org/drawingml/2006/main" name="STIF - TITRE-SOMMAIRE">
  <a:themeElements>
    <a:clrScheme name="Couleurs STIF">
      <a:dk1>
        <a:srgbClr val="141313"/>
      </a:dk1>
      <a:lt1>
        <a:sysClr val="window" lastClr="FFFFFF"/>
      </a:lt1>
      <a:dk2>
        <a:srgbClr val="3C3C3B"/>
      </a:dk2>
      <a:lt2>
        <a:srgbClr val="8D8E8D"/>
      </a:lt2>
      <a:accent1>
        <a:srgbClr val="4B99C8"/>
      </a:accent1>
      <a:accent2>
        <a:srgbClr val="DF6421"/>
      </a:accent2>
      <a:accent3>
        <a:srgbClr val="8BBC2E"/>
      </a:accent3>
      <a:accent4>
        <a:srgbClr val="4C0C4A"/>
      </a:accent4>
      <a:accent5>
        <a:srgbClr val="004B8E"/>
      </a:accent5>
      <a:accent6>
        <a:srgbClr val="CF2432"/>
      </a:accent6>
      <a:hlink>
        <a:srgbClr val="234889"/>
      </a:hlink>
      <a:folHlink>
        <a:srgbClr val="800080"/>
      </a:folHlink>
    </a:clrScheme>
    <a:fontScheme name="Bureau">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Général STIF">
  <a:themeElements>
    <a:clrScheme name="Couleurs STIF">
      <a:dk1>
        <a:srgbClr val="141313"/>
      </a:dk1>
      <a:lt1>
        <a:sysClr val="window" lastClr="FFFFFF"/>
      </a:lt1>
      <a:dk2>
        <a:srgbClr val="3C3C3B"/>
      </a:dk2>
      <a:lt2>
        <a:srgbClr val="8D8E8D"/>
      </a:lt2>
      <a:accent1>
        <a:srgbClr val="4B99C8"/>
      </a:accent1>
      <a:accent2>
        <a:srgbClr val="DF6421"/>
      </a:accent2>
      <a:accent3>
        <a:srgbClr val="8BBC2E"/>
      </a:accent3>
      <a:accent4>
        <a:srgbClr val="4C0C4A"/>
      </a:accent4>
      <a:accent5>
        <a:srgbClr val="004B8E"/>
      </a:accent5>
      <a:accent6>
        <a:srgbClr val="CF2432"/>
      </a:accent6>
      <a:hlink>
        <a:srgbClr val="234889"/>
      </a:hlink>
      <a:folHlink>
        <a:srgbClr val="800080"/>
      </a:folHlink>
    </a:clrScheme>
    <a:fontScheme name="Bureau">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1_Général STIF">
  <a:themeElements>
    <a:clrScheme name="Couleurs STIF">
      <a:dk1>
        <a:srgbClr val="141313"/>
      </a:dk1>
      <a:lt1>
        <a:sysClr val="window" lastClr="FFFFFF"/>
      </a:lt1>
      <a:dk2>
        <a:srgbClr val="3C3C3B"/>
      </a:dk2>
      <a:lt2>
        <a:srgbClr val="8D8E8D"/>
      </a:lt2>
      <a:accent1>
        <a:srgbClr val="4B99C8"/>
      </a:accent1>
      <a:accent2>
        <a:srgbClr val="DF6421"/>
      </a:accent2>
      <a:accent3>
        <a:srgbClr val="8BBC2E"/>
      </a:accent3>
      <a:accent4>
        <a:srgbClr val="4C0C4A"/>
      </a:accent4>
      <a:accent5>
        <a:srgbClr val="004B8E"/>
      </a:accent5>
      <a:accent6>
        <a:srgbClr val="CF2432"/>
      </a:accent6>
      <a:hlink>
        <a:srgbClr val="234889"/>
      </a:hlink>
      <a:folHlink>
        <a:srgbClr val="800080"/>
      </a:folHlink>
    </a:clrScheme>
    <a:fontScheme name="Bureau">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2_Default Theme">
  <a:themeElements>
    <a:clrScheme name="Eurogroup">
      <a:dk1>
        <a:srgbClr val="383934"/>
      </a:dk1>
      <a:lt1>
        <a:srgbClr val="FFFFFF"/>
      </a:lt1>
      <a:dk2>
        <a:srgbClr val="383934"/>
      </a:dk2>
      <a:lt2>
        <a:srgbClr val="FFFFFF"/>
      </a:lt2>
      <a:accent1>
        <a:srgbClr val="B20E10"/>
      </a:accent1>
      <a:accent2>
        <a:srgbClr val="CDCE00"/>
      </a:accent2>
      <a:accent3>
        <a:srgbClr val="F39200"/>
      </a:accent3>
      <a:accent4>
        <a:srgbClr val="758CC6"/>
      </a:accent4>
      <a:accent5>
        <a:srgbClr val="5CB88A"/>
      </a:accent5>
      <a:accent6>
        <a:srgbClr val="E73137"/>
      </a:accent6>
      <a:hlink>
        <a:srgbClr val="B20E10"/>
      </a:hlink>
      <a:folHlink>
        <a:srgbClr val="B20E10"/>
      </a:folHlink>
    </a:clrScheme>
    <a:fontScheme name="Eurogroup">
      <a:majorFont>
        <a:latin typeface="Arial"/>
        <a:ea typeface=""/>
        <a:cs typeface=""/>
      </a:majorFont>
      <a:minorFont>
        <a:latin typeface="Arial"/>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ésentation1" id="{4B76311B-AF32-4E6A-B72F-AC6538F30A80}" vid="{F2BCFBC1-C2DC-446E-A25E-E89CF0AF9E3D}"/>
    </a:ext>
  </a:extLst>
</a:theme>
</file>

<file path=ppt/theme/theme5.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p:properties xmlns:p="http://schemas.microsoft.com/office/2006/metadata/properties" xmlns:xsi="http://www.w3.org/2001/XMLSchema-instance" xmlns:pc="http://schemas.microsoft.com/office/infopath/2007/PartnerControls">
  <documentManagement>
    <_dlc_DocId xmlns="a24bb705-5e89-496b-ad88-723fde3c4639">0126-884032324-219</_dlc_DocId>
    <_dlc_DocIdUrl xmlns="a24bb705-5e89-496b-ad88-723fde3c4639">
      <Url>https://ged.iledefrance-mobilites.fr/Direction/0126/_layouts/15/DocIdRedir.aspx?ID=0126-884032324-219</Url>
      <Description>0126-884032324-219</Description>
    </_dlc_DocIdUrl>
    <SharedWithUsers xmlns="26203cae-1462-4720-919c-bb6b821f1e22">
      <UserInfo>
        <DisplayName>Dominique RASCOL</DisplayName>
        <AccountId>25</AccountId>
        <AccountType/>
      </UserInfo>
      <UserInfo>
        <DisplayName>Veronique ANDRE</DisplayName>
        <AccountId>55</AccountId>
        <AccountType/>
      </UserInfo>
      <UserInfo>
        <DisplayName>Aurore DRUCBERT</DisplayName>
        <AccountId>56</AccountId>
        <AccountType/>
      </UserInfo>
      <UserInfo>
        <DisplayName>Fabien LOISEL</DisplayName>
        <AccountId>57</AccountId>
        <AccountType/>
      </UserInfo>
      <UserInfo>
        <DisplayName>Pierre RAVIER</DisplayName>
        <AccountId>38</AccountId>
        <AccountType/>
      </UserInfo>
      <UserInfo>
        <DisplayName>Lionel POUPAT</DisplayName>
        <AccountId>24</AccountId>
        <AccountType/>
      </UserInfo>
      <UserInfo>
        <DisplayName>Mathias CUREAU</DisplayName>
        <AccountId>19</AccountId>
        <AccountType/>
      </UserInfo>
      <UserInfo>
        <DisplayName>Jean-Daniel ALQUIER</DisplayName>
        <AccountId>40</AccountId>
        <AccountType/>
      </UserInfo>
      <UserInfo>
        <DisplayName>James KIRK-EXT</DisplayName>
        <AccountId>61</AccountId>
        <AccountType/>
      </UserInfo>
    </SharedWithUsers>
    <IDFMDescription xmlns="a24bb705-5e89-496b-ad88-723fde3c4639" xsi:nil="true"/>
  </documentManagement>
</p:properties>
</file>

<file path=customXml/item2.xml><?xml version="1.0" encoding="utf-8"?>
<ct:contentTypeSchema xmlns:ct="http://schemas.microsoft.com/office/2006/metadata/contentType" xmlns:ma="http://schemas.microsoft.com/office/2006/metadata/properties/metaAttributes" ct:_="" ma:_="" ma:contentTypeName="Document IDFM" ma:contentTypeID="0x0101000572BFEF5B05AF409027F1CF9052BA550060EAA1D4789FE14192517DF258BE9375" ma:contentTypeVersion="3" ma:contentTypeDescription="" ma:contentTypeScope="" ma:versionID="1d891843a5156e59ef44ab278b6c9e19">
  <xsd:schema xmlns:xsd="http://www.w3.org/2001/XMLSchema" xmlns:xs="http://www.w3.org/2001/XMLSchema" xmlns:p="http://schemas.microsoft.com/office/2006/metadata/properties" xmlns:ns2="a24bb705-5e89-496b-ad88-723fde3c4639" xmlns:ns3="26203cae-1462-4720-919c-bb6b821f1e22" targetNamespace="http://schemas.microsoft.com/office/2006/metadata/properties" ma:root="true" ma:fieldsID="d5f45ff01de8bab3c9e8fbb4a005a962" ns2:_="" ns3:_="">
    <xsd:import namespace="a24bb705-5e89-496b-ad88-723fde3c4639"/>
    <xsd:import namespace="26203cae-1462-4720-919c-bb6b821f1e22"/>
    <xsd:element name="properties">
      <xsd:complexType>
        <xsd:sequence>
          <xsd:element name="documentManagement">
            <xsd:complexType>
              <xsd:all>
                <xsd:element ref="ns2:IDFMDescription" minOccurs="0"/>
                <xsd:element ref="ns2:_dlc_DocId" minOccurs="0"/>
                <xsd:element ref="ns2:_dlc_DocIdUrl" minOccurs="0"/>
                <xsd:element ref="ns2:_dlc_DocIdPersistId" minOccurs="0"/>
                <xsd:element ref="ns3:SharedWithUser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a24bb705-5e89-496b-ad88-723fde3c4639" elementFormDefault="qualified">
    <xsd:import namespace="http://schemas.microsoft.com/office/2006/documentManagement/types"/>
    <xsd:import namespace="http://schemas.microsoft.com/office/infopath/2007/PartnerControls"/>
    <xsd:element name="IDFMDescription" ma:index="8" nillable="true" ma:displayName="Description du document" ma:description="Regroupe l’ensemble des métadonnées issues de Jalios" ma:internalName="IDFMDescription">
      <xsd:simpleType>
        <xsd:restriction base="dms:Note">
          <xsd:maxLength value="255"/>
        </xsd:restriction>
      </xsd:simpleType>
    </xsd:element>
    <xsd:element name="_dlc_DocId" ma:index="9" nillable="true" ma:displayName="Valeur d’ID de document" ma:description="Valeur de l’ID de document affecté à cet élément." ma:internalName="_dlc_DocId" ma:readOnly="true">
      <xsd:simpleType>
        <xsd:restriction base="dms:Text"/>
      </xsd:simpleType>
    </xsd:element>
    <xsd:element name="_dlc_DocIdUrl" ma:index="10" nillable="true" ma:displayName="ID de document" ma:description="Lien permanent vers ce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11" nillable="true" ma:displayName="Conserver l’ID" ma:description="Conserver l’ID lors de l’ajout." ma:hidden="true" ma:internalName="_dlc_DocIdPersistId" ma:readOnly="true">
      <xsd:simpleType>
        <xsd:restriction base="dms:Boolean"/>
      </xsd:simpleType>
    </xsd:element>
  </xsd:schema>
  <xsd:schema xmlns:xsd="http://www.w3.org/2001/XMLSchema" xmlns:xs="http://www.w3.org/2001/XMLSchema" xmlns:dms="http://schemas.microsoft.com/office/2006/documentManagement/types" xmlns:pc="http://schemas.microsoft.com/office/infopath/2007/PartnerControls" targetNamespace="26203cae-1462-4720-919c-bb6b821f1e22" elementFormDefault="qualified">
    <xsd:import namespace="http://schemas.microsoft.com/office/2006/documentManagement/types"/>
    <xsd:import namespace="http://schemas.microsoft.com/office/infopath/2007/PartnerControls"/>
    <xsd:element name="SharedWithUsers" ma:index="12" nillable="true" ma:displayName="Partagé avec"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ype de contenu"/>
        <xsd:element ref="dc:title" minOccurs="0" maxOccurs="1" ma:index="4" ma:displayName="Titr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spe:Receivers xmlns:spe="http://schemas.microsoft.com/sharepoint/events">
  <Receiver>
    <Name>Document ID Generator</Name>
    <Synchronization>Synchronous</Synchronization>
    <Type>10001</Type>
    <SequenceNumber>1000</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10002</Type>
    <SequenceNumber>1001</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10004</Type>
    <SequenceNumber>1002</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10006</Type>
    <SequenceNumber>1003</SequenceNumber>
    <Url/>
    <Assembly>Microsoft.Office.DocumentManagement, Version=16.0.0.0, Culture=neutral, PublicKeyToken=71e9bce111e9429c</Assembly>
    <Class>Microsoft.Office.DocumentManagement.Internal.DocIdHandler</Class>
    <Data/>
    <Filter/>
  </Receiver>
</spe:Receivers>
</file>

<file path=customXml/item4.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426E8C2A-17F6-4C99-B293-D63E95F885F2}">
  <ds:schemaRefs>
    <ds:schemaRef ds:uri="http://purl.org/dc/elements/1.1/"/>
    <ds:schemaRef ds:uri="http://schemas.microsoft.com/office/2006/metadata/properties"/>
    <ds:schemaRef ds:uri="947299ca-6449-452e-ab68-0f888173740d"/>
    <ds:schemaRef ds:uri="http://schemas.openxmlformats.org/package/2006/metadata/core-properties"/>
    <ds:schemaRef ds:uri="http://purl.org/dc/terms/"/>
    <ds:schemaRef ds:uri="http://schemas.microsoft.com/office/2006/documentManagement/types"/>
    <ds:schemaRef ds:uri="http://purl.org/dc/dcmitype/"/>
    <ds:schemaRef ds:uri="http://schemas.microsoft.com/office/infopath/2007/PartnerControls"/>
    <ds:schemaRef ds:uri="e9b9c1f7-dd2c-4f36-949d-4332ad0362f5"/>
    <ds:schemaRef ds:uri="http://www.w3.org/XML/1998/namespace"/>
  </ds:schemaRefs>
</ds:datastoreItem>
</file>

<file path=customXml/itemProps2.xml><?xml version="1.0" encoding="utf-8"?>
<ds:datastoreItem xmlns:ds="http://schemas.openxmlformats.org/officeDocument/2006/customXml" ds:itemID="{B5F61864-69C7-4A60-9FBF-05FBF40102FA}"/>
</file>

<file path=customXml/itemProps3.xml><?xml version="1.0" encoding="utf-8"?>
<ds:datastoreItem xmlns:ds="http://schemas.openxmlformats.org/officeDocument/2006/customXml" ds:itemID="{CF972B74-682A-4467-B1B5-E2E825D4DE5D}">
  <ds:schemaRefs>
    <ds:schemaRef ds:uri="http://schemas.microsoft.com/sharepoint/events"/>
  </ds:schemaRefs>
</ds:datastoreItem>
</file>

<file path=customXml/itemProps4.xml><?xml version="1.0" encoding="utf-8"?>
<ds:datastoreItem xmlns:ds="http://schemas.openxmlformats.org/officeDocument/2006/customXml" ds:itemID="{12D141E5-124B-42B7-B258-A1B6A9600524}">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74153</TotalTime>
  <Words>50</Words>
  <Application>Microsoft Office PowerPoint</Application>
  <PresentationFormat>Grand écran</PresentationFormat>
  <Paragraphs>9</Paragraphs>
  <Slides>1</Slides>
  <Notes>1</Notes>
  <HiddenSlides>0</HiddenSlides>
  <MMClips>0</MMClips>
  <ScaleCrop>false</ScaleCrop>
  <HeadingPairs>
    <vt:vector size="6" baseType="variant">
      <vt:variant>
        <vt:lpstr>Polices utilisées</vt:lpstr>
      </vt:variant>
      <vt:variant>
        <vt:i4>5</vt:i4>
      </vt:variant>
      <vt:variant>
        <vt:lpstr>Thème</vt:lpstr>
      </vt:variant>
      <vt:variant>
        <vt:i4>4</vt:i4>
      </vt:variant>
      <vt:variant>
        <vt:lpstr>Titres des diapositives</vt:lpstr>
      </vt:variant>
      <vt:variant>
        <vt:i4>1</vt:i4>
      </vt:variant>
    </vt:vector>
  </HeadingPairs>
  <TitlesOfParts>
    <vt:vector size="10" baseType="lpstr">
      <vt:lpstr>Arial</vt:lpstr>
      <vt:lpstr>Calibri</vt:lpstr>
      <vt:lpstr>Courier New</vt:lpstr>
      <vt:lpstr>Georgia</vt:lpstr>
      <vt:lpstr>Segoe Condensed</vt:lpstr>
      <vt:lpstr>STIF - TITRE-SOMMAIRE</vt:lpstr>
      <vt:lpstr>Général STIF</vt:lpstr>
      <vt:lpstr>1_Général STIF</vt:lpstr>
      <vt:lpstr>2_Default Theme</vt:lpstr>
      <vt:lpstr>Présentation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iledefrance-mobilites</dc:creator>
  <cp:lastModifiedBy>Ombeline MORAND-MONTEIL</cp:lastModifiedBy>
  <cp:revision>894</cp:revision>
  <cp:lastPrinted>2020-02-26T13:10:35Z</cp:lastPrinted>
  <dcterms:created xsi:type="dcterms:W3CDTF">2017-11-22T09:01:57Z</dcterms:created>
  <dcterms:modified xsi:type="dcterms:W3CDTF">2022-02-08T00:00:57Z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0x0101000572BFEF5B05AF409027F1CF9052BA550060EAA1D4789FE14192517DF258BE9375</vt:lpwstr>
  </property>
  <property fmtid="{D5CDD505-2E9C-101B-9397-08002B2CF9AE}" pid="3" name="_dlc_DocIdItemGuid">
    <vt:lpwstr>f7811f6f-7857-4e47-a2e3-7cf4a57f3083</vt:lpwstr>
  </property>
</Properties>
</file>