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
  </p:notesMasterIdLst>
  <p:handoutMasterIdLst>
    <p:handoutMasterId r:id="rId5"/>
  </p:handoutMasterIdLst>
  <p:sldIdLst>
    <p:sldId id="275" r:id="rId2"/>
    <p:sldId id="272"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SSET Emma" initials="CE" lastIdx="3" clrIdx="0">
    <p:extLst>
      <p:ext uri="{19B8F6BF-5375-455C-9EA6-DF929625EA0E}">
        <p15:presenceInfo xmlns:p15="http://schemas.microsoft.com/office/powerpoint/2012/main" userId="S::echasset@systra.info::39ff00f5-04a5-46c1-bc8c-cabf8b03ac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E2F3"/>
    <a:srgbClr val="4472C4"/>
    <a:srgbClr val="FF6771"/>
    <a:srgbClr val="134EA2"/>
    <a:srgbClr val="FFFFFF"/>
    <a:srgbClr val="7384E1"/>
    <a:srgbClr val="FF9F36"/>
    <a:srgbClr val="1DCA7F"/>
    <a:srgbClr val="FF6C2C"/>
    <a:srgbClr val="43B7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59" autoAdjust="0"/>
    <p:restoredTop sz="94612" autoAdjust="0"/>
  </p:normalViewPr>
  <p:slideViewPr>
    <p:cSldViewPr snapToGrid="0">
      <p:cViewPr>
        <p:scale>
          <a:sx n="75" d="100"/>
          <a:sy n="75" d="100"/>
        </p:scale>
        <p:origin x="762" y="-240"/>
      </p:cViewPr>
      <p:guideLst>
        <p:guide orient="horz" pos="2205"/>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 Id="rId14" Type="http://schemas.openxmlformats.org/officeDocument/2006/relationships/customXml" Target="../customXml/item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97566A-4435-44AE-90DE-C57DBD7A0442}" type="datetimeFigureOut">
              <a:rPr lang="fr-FR" smtClean="0"/>
              <a:t>07/04/2022</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BB362F-44B8-4DCF-BB75-66EBB24941F0}" type="slidenum">
              <a:rPr lang="fr-FR" smtClean="0"/>
              <a:t>‹N°›</a:t>
            </a:fld>
            <a:endParaRPr lang="fr-FR"/>
          </a:p>
        </p:txBody>
      </p:sp>
    </p:spTree>
    <p:extLst>
      <p:ext uri="{BB962C8B-B14F-4D97-AF65-F5344CB8AC3E}">
        <p14:creationId xmlns:p14="http://schemas.microsoft.com/office/powerpoint/2010/main" val="2931734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BF14F-9082-4D55-891C-736B45C49D9C}" type="datetimeFigureOut">
              <a:rPr lang="fr-FR" smtClean="0"/>
              <a:t>07/04/2022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62F30B-7685-4BD8-8B16-26361DA09A13}" type="slidenum">
              <a:rPr lang="fr-FR" smtClean="0"/>
              <a:t>‹N°›</a:t>
            </a:fld>
            <a:endParaRPr lang="fr-FR"/>
          </a:p>
        </p:txBody>
      </p:sp>
    </p:spTree>
    <p:extLst>
      <p:ext uri="{BB962C8B-B14F-4D97-AF65-F5344CB8AC3E}">
        <p14:creationId xmlns:p14="http://schemas.microsoft.com/office/powerpoint/2010/main" val="32531533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Rectangle 1"/>
          <p:cNvSpPr/>
          <p:nvPr userDrawn="1"/>
        </p:nvSpPr>
        <p:spPr>
          <a:xfrm>
            <a:off x="10710333" y="59267"/>
            <a:ext cx="1380067" cy="804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a:solidFill>
                  <a:schemeClr val="bg1"/>
                </a:solidFill>
              </a:ln>
              <a:solidFill>
                <a:schemeClr val="bg1"/>
              </a:solidFill>
            </a:endParaRPr>
          </a:p>
        </p:txBody>
      </p:sp>
      <p:sp>
        <p:nvSpPr>
          <p:cNvPr id="21" name="Rectangle 20"/>
          <p:cNvSpPr/>
          <p:nvPr userDrawn="1"/>
        </p:nvSpPr>
        <p:spPr>
          <a:xfrm>
            <a:off x="-152400" y="-114300"/>
            <a:ext cx="12515850" cy="6110228"/>
          </a:xfrm>
          <a:prstGeom prst="rect">
            <a:avLst/>
          </a:prstGeom>
          <a:solidFill>
            <a:srgbClr val="1852A3">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icrosoft Sans Serif" panose="020B0604020202020204" pitchFamily="34" charset="0"/>
              <a:cs typeface="Microsoft Sans Serif" panose="020B0604020202020204" pitchFamily="34" charset="0"/>
            </a:endParaRPr>
          </a:p>
        </p:txBody>
      </p:sp>
      <p:sp>
        <p:nvSpPr>
          <p:cNvPr id="22" name="Rectangle 21"/>
          <p:cNvSpPr/>
          <p:nvPr userDrawn="1"/>
        </p:nvSpPr>
        <p:spPr>
          <a:xfrm>
            <a:off x="-152400" y="-114300"/>
            <a:ext cx="6827520" cy="4021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userDrawn="1"/>
        </p:nvSpPr>
        <p:spPr>
          <a:xfrm>
            <a:off x="5503985" y="2058921"/>
            <a:ext cx="6859465" cy="4289458"/>
          </a:xfrm>
          <a:prstGeom prst="rect">
            <a:avLst/>
          </a:prstGeom>
          <a:solidFill>
            <a:srgbClr val="134EA2">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icrosoft Sans Serif" panose="020B0604020202020204" pitchFamily="34" charset="0"/>
              <a:cs typeface="Microsoft Sans Serif" panose="020B0604020202020204" pitchFamily="34" charset="0"/>
            </a:endParaRPr>
          </a:p>
        </p:txBody>
      </p:sp>
      <p:sp>
        <p:nvSpPr>
          <p:cNvPr id="24" name="Titre 1"/>
          <p:cNvSpPr>
            <a:spLocks noGrp="1"/>
          </p:cNvSpPr>
          <p:nvPr>
            <p:ph type="ctrTitle" hasCustomPrompt="1"/>
          </p:nvPr>
        </p:nvSpPr>
        <p:spPr>
          <a:xfrm>
            <a:off x="5849192" y="2362193"/>
            <a:ext cx="5791200" cy="2387600"/>
          </a:xfrm>
        </p:spPr>
        <p:txBody>
          <a:bodyPr anchor="b">
            <a:normAutofit/>
          </a:bodyPr>
          <a:lstStyle>
            <a:lvl1pPr algn="l">
              <a:defRPr sz="5200" b="1" u="sng">
                <a:solidFill>
                  <a:schemeClr val="bg1"/>
                </a:solidFill>
              </a:defRPr>
            </a:lvl1pPr>
          </a:lstStyle>
          <a:p>
            <a:r>
              <a:rPr lang="fr-FR" dirty="0"/>
              <a:t>Ajoutez un titre</a:t>
            </a:r>
          </a:p>
        </p:txBody>
      </p:sp>
      <p:sp>
        <p:nvSpPr>
          <p:cNvPr id="25" name="Sous-titre 2"/>
          <p:cNvSpPr>
            <a:spLocks noGrp="1"/>
          </p:cNvSpPr>
          <p:nvPr>
            <p:ph type="subTitle" idx="1" hasCustomPrompt="1"/>
          </p:nvPr>
        </p:nvSpPr>
        <p:spPr>
          <a:xfrm>
            <a:off x="5849192" y="4784659"/>
            <a:ext cx="5791200" cy="7032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Ajoutez un sous-titre</a:t>
            </a:r>
          </a:p>
        </p:txBody>
      </p:sp>
      <p:cxnSp>
        <p:nvCxnSpPr>
          <p:cNvPr id="26" name="Connecteur droit 25"/>
          <p:cNvCxnSpPr/>
          <p:nvPr userDrawn="1"/>
        </p:nvCxnSpPr>
        <p:spPr>
          <a:xfrm>
            <a:off x="5697912" y="3138421"/>
            <a:ext cx="0" cy="197967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27" name="Imag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14077" y="654706"/>
            <a:ext cx="2980124" cy="1883196"/>
          </a:xfrm>
          <a:prstGeom prst="rect">
            <a:avLst/>
          </a:prstGeom>
        </p:spPr>
      </p:pic>
    </p:spTree>
    <p:extLst>
      <p:ext uri="{BB962C8B-B14F-4D97-AF65-F5344CB8AC3E}">
        <p14:creationId xmlns:p14="http://schemas.microsoft.com/office/powerpoint/2010/main" val="132758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13" name="Rectangle 12"/>
          <p:cNvSpPr/>
          <p:nvPr userDrawn="1"/>
        </p:nvSpPr>
        <p:spPr>
          <a:xfrm>
            <a:off x="11577473" y="6217952"/>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userDrawn="1"/>
        </p:nvSpPr>
        <p:spPr>
          <a:xfrm>
            <a:off x="11431467" y="6312163"/>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space réservé du numéro de diapositive 3"/>
          <p:cNvSpPr>
            <a:spLocks noGrp="1"/>
          </p:cNvSpPr>
          <p:nvPr>
            <p:ph type="sldNum" sz="quarter" idx="4"/>
          </p:nvPr>
        </p:nvSpPr>
        <p:spPr>
          <a:xfrm>
            <a:off x="11395048" y="6312134"/>
            <a:ext cx="446665" cy="365125"/>
          </a:xfrm>
          <a:prstGeom prst="rect">
            <a:avLst/>
          </a:prstGeom>
        </p:spPr>
        <p:txBody>
          <a:bodyPr vert="horz" lIns="91440" tIns="45720" rIns="91440" bIns="45720" rtlCol="0" anchor="ctr"/>
          <a:lstStyle>
            <a:lvl1pPr algn="r">
              <a:defRPr sz="1000" b="1">
                <a:solidFill>
                  <a:schemeClr val="bg1"/>
                </a:solidFill>
                <a:latin typeface="Microsoft Sans Serif" panose="020B0604020202020204" pitchFamily="34" charset="0"/>
                <a:cs typeface="Microsoft Sans Serif" panose="020B0604020202020204" pitchFamily="34" charset="0"/>
              </a:defRPr>
            </a:lvl1pPr>
          </a:lstStyle>
          <a:p>
            <a:fld id="{6EC7BAE9-6DCB-4F50-B97D-848F6CEC23CD}" type="slidenum">
              <a:rPr lang="fr-FR" smtClean="0"/>
              <a:pPr/>
              <a:t>‹N°›</a:t>
            </a:fld>
            <a:endParaRPr lang="fr-FR"/>
          </a:p>
        </p:txBody>
      </p:sp>
      <p:sp>
        <p:nvSpPr>
          <p:cNvPr id="17" name="Titre 1"/>
          <p:cNvSpPr>
            <a:spLocks noGrp="1"/>
          </p:cNvSpPr>
          <p:nvPr>
            <p:ph type="title" hasCustomPrompt="1"/>
          </p:nvPr>
        </p:nvSpPr>
        <p:spPr>
          <a:xfrm>
            <a:off x="1117600" y="693738"/>
            <a:ext cx="8394700" cy="2852737"/>
          </a:xfrm>
          <a:ln>
            <a:noFill/>
          </a:ln>
        </p:spPr>
        <p:txBody>
          <a:bodyPr anchor="b">
            <a:normAutofit/>
          </a:bodyPr>
          <a:lstStyle>
            <a:lvl1pPr>
              <a:defRPr sz="5200" b="1" u="sng">
                <a:solidFill>
                  <a:srgbClr val="134EA2"/>
                </a:solidFill>
              </a:defRPr>
            </a:lvl1pPr>
          </a:lstStyle>
          <a:p>
            <a:r>
              <a:rPr lang="fr-FR" dirty="0"/>
              <a:t>Ajoutez une section</a:t>
            </a:r>
          </a:p>
        </p:txBody>
      </p:sp>
      <p:sp>
        <p:nvSpPr>
          <p:cNvPr id="22" name="Espace réservé du texte 2"/>
          <p:cNvSpPr>
            <a:spLocks noGrp="1"/>
          </p:cNvSpPr>
          <p:nvPr>
            <p:ph type="body" idx="1" hasCustomPrompt="1"/>
          </p:nvPr>
        </p:nvSpPr>
        <p:spPr>
          <a:xfrm>
            <a:off x="1117600" y="3573463"/>
            <a:ext cx="8394700" cy="1500187"/>
          </a:xfrm>
          <a:ln>
            <a:noFill/>
          </a:ln>
        </p:spPr>
        <p:txBody>
          <a:bodyPr/>
          <a:lstStyle>
            <a:lvl1pPr marL="0" indent="0">
              <a:buNone/>
              <a:defRPr sz="2400" baseline="0">
                <a:solidFill>
                  <a:srgbClr val="134EA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Ajoutez un sous-titre</a:t>
            </a:r>
          </a:p>
        </p:txBody>
      </p:sp>
      <p:cxnSp>
        <p:nvCxnSpPr>
          <p:cNvPr id="25" name="Connecteur droit 24"/>
          <p:cNvCxnSpPr/>
          <p:nvPr userDrawn="1"/>
        </p:nvCxnSpPr>
        <p:spPr>
          <a:xfrm flipH="1">
            <a:off x="924859" y="1892300"/>
            <a:ext cx="2240" cy="23495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9927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537">
          <p15:clr>
            <a:srgbClr val="FBAE40"/>
          </p15:clr>
        </p15:guide>
        <p15:guide id="4" orient="horz" pos="422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114D9BC-0407-496C-802B-65D2374DAA1F}"/>
              </a:ext>
            </a:extLst>
          </p:cNvPr>
          <p:cNvSpPr/>
          <p:nvPr userDrawn="1"/>
        </p:nvSpPr>
        <p:spPr>
          <a:xfrm>
            <a:off x="11577473" y="6217952"/>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12D5A1AC-2F8A-4271-A357-C96428B7F692}"/>
              </a:ext>
            </a:extLst>
          </p:cNvPr>
          <p:cNvSpPr/>
          <p:nvPr userDrawn="1"/>
        </p:nvSpPr>
        <p:spPr>
          <a:xfrm>
            <a:off x="11431467" y="6312163"/>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space réservé du numéro de diapositive 3"/>
          <p:cNvSpPr>
            <a:spLocks noGrp="1"/>
          </p:cNvSpPr>
          <p:nvPr>
            <p:ph type="sldNum" sz="quarter" idx="4"/>
          </p:nvPr>
        </p:nvSpPr>
        <p:spPr>
          <a:xfrm>
            <a:off x="11395048" y="6312134"/>
            <a:ext cx="446665" cy="365125"/>
          </a:xfrm>
          <a:prstGeom prst="rect">
            <a:avLst/>
          </a:prstGeom>
        </p:spPr>
        <p:txBody>
          <a:bodyPr vert="horz" lIns="91440" tIns="45720" rIns="91440" bIns="45720" rtlCol="0" anchor="ctr"/>
          <a:lstStyle>
            <a:lvl1pPr algn="r">
              <a:defRPr sz="1000" b="1">
                <a:solidFill>
                  <a:schemeClr val="bg1"/>
                </a:solidFill>
                <a:latin typeface="Microsoft Sans Serif" panose="020B0604020202020204" pitchFamily="34" charset="0"/>
                <a:cs typeface="Microsoft Sans Serif" panose="020B0604020202020204" pitchFamily="34" charset="0"/>
              </a:defRPr>
            </a:lvl1pPr>
          </a:lstStyle>
          <a:p>
            <a:fld id="{6EC7BAE9-6DCB-4F50-B97D-848F6CEC23CD}" type="slidenum">
              <a:rPr lang="fr-FR" smtClean="0"/>
              <a:pPr/>
              <a:t>‹N°›</a:t>
            </a:fld>
            <a:endParaRPr lang="fr-FR"/>
          </a:p>
        </p:txBody>
      </p:sp>
      <p:sp>
        <p:nvSpPr>
          <p:cNvPr id="24" name="Espace réservé du contenu 2"/>
          <p:cNvSpPr>
            <a:spLocks noGrp="1"/>
          </p:cNvSpPr>
          <p:nvPr>
            <p:ph idx="1" hasCustomPrompt="1"/>
          </p:nvPr>
        </p:nvSpPr>
        <p:spPr>
          <a:xfrm>
            <a:off x="632751" y="1065402"/>
            <a:ext cx="10837861" cy="5063936"/>
          </a:xfrm>
        </p:spPr>
        <p:txBody>
          <a:bodyPr>
            <a:normAutofit/>
          </a:bodyPr>
          <a:lstStyle>
            <a:lvl1pPr>
              <a:lnSpc>
                <a:spcPct val="100000"/>
              </a:lnSpc>
              <a:defRPr sz="1800"/>
            </a:lvl1pPr>
            <a:lvl2pPr>
              <a:lnSpc>
                <a:spcPct val="100000"/>
              </a:lnSpc>
              <a:defRPr sz="1600"/>
            </a:lvl2pPr>
            <a:lvl3pPr>
              <a:lnSpc>
                <a:spcPct val="100000"/>
              </a:lnSpc>
              <a:defRPr sz="1400"/>
            </a:lvl3pPr>
            <a:lvl4pPr>
              <a:lnSpc>
                <a:spcPct val="100000"/>
              </a:lnSpc>
              <a:defRPr sz="1200"/>
            </a:lvl4pPr>
            <a:lvl5pPr>
              <a:lnSpc>
                <a:spcPct val="100000"/>
              </a:lnSpc>
              <a:defRPr sz="1200"/>
            </a:lvl5pPr>
          </a:lstStyle>
          <a:p>
            <a:pPr lvl="0"/>
            <a:r>
              <a:rPr lang="fr-FR" dirty="0"/>
              <a:t>Ajoutez votre texte ici</a:t>
            </a:r>
          </a:p>
          <a:p>
            <a:pPr lvl="1"/>
            <a:r>
              <a:rPr lang="fr-FR" dirty="0"/>
              <a:t>Puce 2</a:t>
            </a:r>
          </a:p>
          <a:p>
            <a:pPr lvl="2"/>
            <a:r>
              <a:rPr lang="fr-FR" dirty="0"/>
              <a:t>Puce 3</a:t>
            </a:r>
          </a:p>
          <a:p>
            <a:pPr lvl="3"/>
            <a:r>
              <a:rPr lang="fr-FR" dirty="0"/>
              <a:t>Puce 4</a:t>
            </a:r>
          </a:p>
          <a:p>
            <a:pPr lvl="4"/>
            <a:r>
              <a:rPr lang="fr-FR" dirty="0"/>
              <a:t>Puce 5</a:t>
            </a:r>
          </a:p>
        </p:txBody>
      </p:sp>
      <p:sp>
        <p:nvSpPr>
          <p:cNvPr id="16" name="Titre 1"/>
          <p:cNvSpPr>
            <a:spLocks noGrp="1"/>
          </p:cNvSpPr>
          <p:nvPr>
            <p:ph type="title" hasCustomPrompt="1"/>
          </p:nvPr>
        </p:nvSpPr>
        <p:spPr>
          <a:xfrm>
            <a:off x="553309" y="2"/>
            <a:ext cx="8957058" cy="707540"/>
          </a:xfrm>
        </p:spPr>
        <p:txBody>
          <a:bodyPr anchor="b" anchorCtr="0">
            <a:normAutofit/>
          </a:bodyPr>
          <a:lstStyle>
            <a:lvl1pPr>
              <a:defRPr sz="2800" b="1" u="none">
                <a:solidFill>
                  <a:srgbClr val="134EA2"/>
                </a:solidFill>
              </a:defRPr>
            </a:lvl1pPr>
          </a:lstStyle>
          <a:p>
            <a:r>
              <a:rPr lang="fr-FR" dirty="0"/>
              <a:t>Ajoutez un titre</a:t>
            </a:r>
          </a:p>
        </p:txBody>
      </p:sp>
      <p:cxnSp>
        <p:nvCxnSpPr>
          <p:cNvPr id="9" name="Connecteur droit 8"/>
          <p:cNvCxnSpPr/>
          <p:nvPr userDrawn="1"/>
        </p:nvCxnSpPr>
        <p:spPr>
          <a:xfrm>
            <a:off x="550863" y="759184"/>
            <a:ext cx="10837861" cy="0"/>
          </a:xfrm>
          <a:prstGeom prst="line">
            <a:avLst/>
          </a:prstGeom>
          <a:ln w="28575">
            <a:solidFill>
              <a:srgbClr val="134EA2"/>
            </a:solidFill>
            <a:headEnd type="diamond" w="lg" len="lg"/>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616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537" userDrawn="1">
          <p15:clr>
            <a:srgbClr val="FBAE40"/>
          </p15:clr>
        </p15:guide>
        <p15:guide id="4" orient="horz" pos="4224" userDrawn="1">
          <p15:clr>
            <a:srgbClr val="FBAE40"/>
          </p15:clr>
        </p15:guide>
        <p15:guide id="5" orient="horz" pos="102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114D9BC-0407-496C-802B-65D2374DAA1F}"/>
              </a:ext>
            </a:extLst>
          </p:cNvPr>
          <p:cNvSpPr/>
          <p:nvPr userDrawn="1"/>
        </p:nvSpPr>
        <p:spPr>
          <a:xfrm>
            <a:off x="11577473" y="6217952"/>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12D5A1AC-2F8A-4271-A357-C96428B7F692}"/>
              </a:ext>
            </a:extLst>
          </p:cNvPr>
          <p:cNvSpPr/>
          <p:nvPr userDrawn="1"/>
        </p:nvSpPr>
        <p:spPr>
          <a:xfrm>
            <a:off x="11431467" y="6312163"/>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space réservé du numéro de diapositive 3"/>
          <p:cNvSpPr>
            <a:spLocks noGrp="1"/>
          </p:cNvSpPr>
          <p:nvPr>
            <p:ph type="sldNum" sz="quarter" idx="4"/>
          </p:nvPr>
        </p:nvSpPr>
        <p:spPr>
          <a:xfrm>
            <a:off x="11395048" y="6312134"/>
            <a:ext cx="446665" cy="365125"/>
          </a:xfrm>
          <a:prstGeom prst="rect">
            <a:avLst/>
          </a:prstGeom>
        </p:spPr>
        <p:txBody>
          <a:bodyPr vert="horz" lIns="91440" tIns="45720" rIns="91440" bIns="45720" rtlCol="0" anchor="ctr"/>
          <a:lstStyle>
            <a:lvl1pPr algn="r">
              <a:defRPr sz="1000" b="1">
                <a:solidFill>
                  <a:schemeClr val="bg1"/>
                </a:solidFill>
                <a:latin typeface="Microsoft Sans Serif" panose="020B0604020202020204" pitchFamily="34" charset="0"/>
                <a:cs typeface="Microsoft Sans Serif" panose="020B0604020202020204" pitchFamily="34" charset="0"/>
              </a:defRPr>
            </a:lvl1pPr>
          </a:lstStyle>
          <a:p>
            <a:fld id="{6EC7BAE9-6DCB-4F50-B97D-848F6CEC23CD}" type="slidenum">
              <a:rPr lang="fr-FR" smtClean="0"/>
              <a:pPr/>
              <a:t>‹N°›</a:t>
            </a:fld>
            <a:endParaRPr lang="fr-FR"/>
          </a:p>
        </p:txBody>
      </p:sp>
      <p:sp>
        <p:nvSpPr>
          <p:cNvPr id="24" name="Espace réservé du contenu 2"/>
          <p:cNvSpPr>
            <a:spLocks noGrp="1"/>
          </p:cNvSpPr>
          <p:nvPr>
            <p:ph idx="1" hasCustomPrompt="1"/>
          </p:nvPr>
        </p:nvSpPr>
        <p:spPr>
          <a:xfrm>
            <a:off x="1716724" y="1533261"/>
            <a:ext cx="9672000" cy="1038225"/>
          </a:xfrm>
        </p:spPr>
        <p:txBody>
          <a:bodyPr>
            <a:noAutofit/>
          </a:bodyPr>
          <a:lstStyle>
            <a:lvl1pPr marL="342900" indent="-342900">
              <a:lnSpc>
                <a:spcPct val="100000"/>
              </a:lnSpc>
              <a:buFont typeface="+mj-lt"/>
              <a:buAutoNum type="arabicPeriod"/>
              <a:defRPr sz="1800"/>
            </a:lvl1pPr>
            <a:lvl2pPr>
              <a:lnSpc>
                <a:spcPct val="100000"/>
              </a:lnSpc>
              <a:defRPr sz="1600"/>
            </a:lvl2pPr>
            <a:lvl3pPr>
              <a:lnSpc>
                <a:spcPct val="100000"/>
              </a:lnSpc>
              <a:defRPr sz="1400"/>
            </a:lvl3pPr>
            <a:lvl4pPr>
              <a:lnSpc>
                <a:spcPct val="100000"/>
              </a:lnSpc>
              <a:defRPr sz="1200"/>
            </a:lvl4pPr>
            <a:lvl5pPr>
              <a:lnSpc>
                <a:spcPct val="100000"/>
              </a:lnSpc>
              <a:defRPr sz="1200"/>
            </a:lvl5pPr>
          </a:lstStyle>
          <a:p>
            <a:pPr lvl="0"/>
            <a:r>
              <a:rPr lang="fr-FR" dirty="0"/>
              <a:t>Titre de la slide</a:t>
            </a:r>
          </a:p>
          <a:p>
            <a:pPr lvl="0"/>
            <a:r>
              <a:rPr lang="fr-FR" dirty="0"/>
              <a:t>Titre de la slide</a:t>
            </a:r>
          </a:p>
        </p:txBody>
      </p:sp>
      <p:sp>
        <p:nvSpPr>
          <p:cNvPr id="16" name="Titre 1"/>
          <p:cNvSpPr>
            <a:spLocks noGrp="1"/>
          </p:cNvSpPr>
          <p:nvPr>
            <p:ph type="title" hasCustomPrompt="1"/>
          </p:nvPr>
        </p:nvSpPr>
        <p:spPr>
          <a:xfrm>
            <a:off x="553309" y="2"/>
            <a:ext cx="8957058" cy="707540"/>
          </a:xfrm>
        </p:spPr>
        <p:txBody>
          <a:bodyPr anchor="b" anchorCtr="0">
            <a:normAutofit/>
          </a:bodyPr>
          <a:lstStyle>
            <a:lvl1pPr>
              <a:defRPr sz="2800" b="1" u="none">
                <a:solidFill>
                  <a:srgbClr val="134EA2"/>
                </a:solidFill>
              </a:defRPr>
            </a:lvl1pPr>
          </a:lstStyle>
          <a:p>
            <a:r>
              <a:rPr lang="fr-FR" dirty="0"/>
              <a:t>Ajoutez un titre</a:t>
            </a:r>
          </a:p>
        </p:txBody>
      </p:sp>
      <p:cxnSp>
        <p:nvCxnSpPr>
          <p:cNvPr id="9" name="Connecteur droit 8"/>
          <p:cNvCxnSpPr/>
          <p:nvPr userDrawn="1"/>
        </p:nvCxnSpPr>
        <p:spPr>
          <a:xfrm>
            <a:off x="550863" y="759184"/>
            <a:ext cx="10837861" cy="0"/>
          </a:xfrm>
          <a:prstGeom prst="line">
            <a:avLst/>
          </a:prstGeom>
          <a:ln w="28575">
            <a:solidFill>
              <a:srgbClr val="134EA2"/>
            </a:solidFill>
            <a:headEnd type="diamond" w="lg" len="lg"/>
            <a:tailEnd type="none" w="lg" len="lg"/>
          </a:ln>
        </p:spPr>
        <p:style>
          <a:lnRef idx="1">
            <a:schemeClr val="accent1"/>
          </a:lnRef>
          <a:fillRef idx="0">
            <a:schemeClr val="accent1"/>
          </a:fillRef>
          <a:effectRef idx="0">
            <a:schemeClr val="accent1"/>
          </a:effectRef>
          <a:fontRef idx="minor">
            <a:schemeClr val="tx1"/>
          </a:fontRef>
        </p:style>
      </p:cxnSp>
      <p:sp>
        <p:nvSpPr>
          <p:cNvPr id="8" name="Espace réservé du contenu 2">
            <a:extLst>
              <a:ext uri="{FF2B5EF4-FFF2-40B4-BE49-F238E27FC236}">
                <a16:creationId xmlns:a16="http://schemas.microsoft.com/office/drawing/2014/main" id="{CFCBDEFC-9929-45C5-9A5A-421E7ADAD4D3}"/>
              </a:ext>
            </a:extLst>
          </p:cNvPr>
          <p:cNvSpPr>
            <a:spLocks noGrp="1"/>
          </p:cNvSpPr>
          <p:nvPr>
            <p:ph idx="10" hasCustomPrompt="1"/>
          </p:nvPr>
        </p:nvSpPr>
        <p:spPr>
          <a:xfrm>
            <a:off x="550863" y="1002752"/>
            <a:ext cx="10837861" cy="428409"/>
          </a:xfrm>
        </p:spPr>
        <p:txBody>
          <a:bodyPr>
            <a:normAutofit/>
          </a:bodyPr>
          <a:lstStyle>
            <a:lvl1pPr marL="0" indent="0">
              <a:lnSpc>
                <a:spcPct val="100000"/>
              </a:lnSpc>
              <a:buNone/>
              <a:defRPr sz="2000" b="1">
                <a:solidFill>
                  <a:schemeClr val="accent1"/>
                </a:solidFill>
              </a:defRPr>
            </a:lvl1pPr>
            <a:lvl2pPr>
              <a:lnSpc>
                <a:spcPct val="100000"/>
              </a:lnSpc>
              <a:defRPr sz="2000"/>
            </a:lvl2pPr>
            <a:lvl3pPr>
              <a:lnSpc>
                <a:spcPct val="100000"/>
              </a:lnSpc>
              <a:defRPr sz="2000"/>
            </a:lvl3pPr>
            <a:lvl4pPr>
              <a:lnSpc>
                <a:spcPct val="100000"/>
              </a:lnSpc>
              <a:defRPr sz="2000"/>
            </a:lvl4pPr>
            <a:lvl5pPr>
              <a:lnSpc>
                <a:spcPct val="100000"/>
              </a:lnSpc>
              <a:defRPr sz="2000"/>
            </a:lvl5pPr>
          </a:lstStyle>
          <a:p>
            <a:pPr lvl="0"/>
            <a:r>
              <a:rPr lang="fr-FR" dirty="0"/>
              <a:t>PARTIE 1 : TITRE DE LA PARTIE</a:t>
            </a:r>
          </a:p>
        </p:txBody>
      </p:sp>
      <p:sp>
        <p:nvSpPr>
          <p:cNvPr id="10" name="Espace réservé du contenu 2">
            <a:extLst>
              <a:ext uri="{FF2B5EF4-FFF2-40B4-BE49-F238E27FC236}">
                <a16:creationId xmlns:a16="http://schemas.microsoft.com/office/drawing/2014/main" id="{30B53C56-A886-4E58-8336-F6DD24D5FE93}"/>
              </a:ext>
            </a:extLst>
          </p:cNvPr>
          <p:cNvSpPr>
            <a:spLocks noGrp="1"/>
          </p:cNvSpPr>
          <p:nvPr>
            <p:ph idx="11" hasCustomPrompt="1"/>
          </p:nvPr>
        </p:nvSpPr>
        <p:spPr>
          <a:xfrm>
            <a:off x="1716723" y="3356495"/>
            <a:ext cx="9672001" cy="1038225"/>
          </a:xfrm>
        </p:spPr>
        <p:txBody>
          <a:bodyPr>
            <a:noAutofit/>
          </a:bodyPr>
          <a:lstStyle>
            <a:lvl1pPr marL="342900" indent="-342900">
              <a:lnSpc>
                <a:spcPct val="100000"/>
              </a:lnSpc>
              <a:buFont typeface="+mj-lt"/>
              <a:buAutoNum type="arabicPeriod"/>
              <a:defRPr sz="1800"/>
            </a:lvl1pPr>
            <a:lvl2pPr>
              <a:lnSpc>
                <a:spcPct val="100000"/>
              </a:lnSpc>
              <a:defRPr sz="1600"/>
            </a:lvl2pPr>
            <a:lvl3pPr>
              <a:lnSpc>
                <a:spcPct val="100000"/>
              </a:lnSpc>
              <a:defRPr sz="1400"/>
            </a:lvl3pPr>
            <a:lvl4pPr>
              <a:lnSpc>
                <a:spcPct val="100000"/>
              </a:lnSpc>
              <a:defRPr sz="1200"/>
            </a:lvl4pPr>
            <a:lvl5pPr>
              <a:lnSpc>
                <a:spcPct val="100000"/>
              </a:lnSpc>
              <a:defRPr sz="1200"/>
            </a:lvl5pPr>
          </a:lstStyle>
          <a:p>
            <a:pPr lvl="0"/>
            <a:r>
              <a:rPr lang="fr-FR" dirty="0"/>
              <a:t>Titre de la slide</a:t>
            </a:r>
          </a:p>
          <a:p>
            <a:pPr lvl="0"/>
            <a:r>
              <a:rPr lang="fr-FR" dirty="0"/>
              <a:t>Titre de la slide</a:t>
            </a:r>
          </a:p>
        </p:txBody>
      </p:sp>
      <p:sp>
        <p:nvSpPr>
          <p:cNvPr id="11" name="Espace réservé du contenu 2">
            <a:extLst>
              <a:ext uri="{FF2B5EF4-FFF2-40B4-BE49-F238E27FC236}">
                <a16:creationId xmlns:a16="http://schemas.microsoft.com/office/drawing/2014/main" id="{C4B6F5FB-546A-421D-B402-C4AC3AE2A5F6}"/>
              </a:ext>
            </a:extLst>
          </p:cNvPr>
          <p:cNvSpPr>
            <a:spLocks noGrp="1"/>
          </p:cNvSpPr>
          <p:nvPr>
            <p:ph idx="12" hasCustomPrompt="1"/>
          </p:nvPr>
        </p:nvSpPr>
        <p:spPr>
          <a:xfrm>
            <a:off x="550863" y="2825986"/>
            <a:ext cx="10837861" cy="428409"/>
          </a:xfrm>
        </p:spPr>
        <p:txBody>
          <a:bodyPr>
            <a:normAutofit/>
          </a:bodyPr>
          <a:lstStyle>
            <a:lvl1pPr marL="0" indent="0">
              <a:lnSpc>
                <a:spcPct val="100000"/>
              </a:lnSpc>
              <a:buNone/>
              <a:defRPr sz="2000" b="1">
                <a:solidFill>
                  <a:schemeClr val="accent1"/>
                </a:solidFill>
              </a:defRPr>
            </a:lvl1pPr>
            <a:lvl2pPr>
              <a:lnSpc>
                <a:spcPct val="100000"/>
              </a:lnSpc>
              <a:defRPr sz="2000"/>
            </a:lvl2pPr>
            <a:lvl3pPr>
              <a:lnSpc>
                <a:spcPct val="100000"/>
              </a:lnSpc>
              <a:defRPr sz="2000"/>
            </a:lvl3pPr>
            <a:lvl4pPr>
              <a:lnSpc>
                <a:spcPct val="100000"/>
              </a:lnSpc>
              <a:defRPr sz="2000"/>
            </a:lvl4pPr>
            <a:lvl5pPr>
              <a:lnSpc>
                <a:spcPct val="100000"/>
              </a:lnSpc>
              <a:defRPr sz="2000"/>
            </a:lvl5pPr>
          </a:lstStyle>
          <a:p>
            <a:pPr lvl="0"/>
            <a:r>
              <a:rPr lang="fr-FR" dirty="0"/>
              <a:t>PARTIE 2 : TITRE DE LA PARTIE</a:t>
            </a:r>
          </a:p>
        </p:txBody>
      </p:sp>
      <p:sp>
        <p:nvSpPr>
          <p:cNvPr id="12" name="Espace réservé du contenu 2">
            <a:extLst>
              <a:ext uri="{FF2B5EF4-FFF2-40B4-BE49-F238E27FC236}">
                <a16:creationId xmlns:a16="http://schemas.microsoft.com/office/drawing/2014/main" id="{30B53C56-A886-4E58-8336-F6DD24D5FE93}"/>
              </a:ext>
            </a:extLst>
          </p:cNvPr>
          <p:cNvSpPr>
            <a:spLocks noGrp="1"/>
          </p:cNvSpPr>
          <p:nvPr>
            <p:ph idx="13" hasCustomPrompt="1"/>
          </p:nvPr>
        </p:nvSpPr>
        <p:spPr>
          <a:xfrm>
            <a:off x="1716723" y="5179727"/>
            <a:ext cx="9672001" cy="1038225"/>
          </a:xfrm>
        </p:spPr>
        <p:txBody>
          <a:bodyPr>
            <a:noAutofit/>
          </a:bodyPr>
          <a:lstStyle>
            <a:lvl1pPr marL="342900" indent="-342900">
              <a:lnSpc>
                <a:spcPct val="100000"/>
              </a:lnSpc>
              <a:buFont typeface="+mj-lt"/>
              <a:buAutoNum type="arabicPeriod"/>
              <a:defRPr sz="1800"/>
            </a:lvl1pPr>
            <a:lvl2pPr>
              <a:lnSpc>
                <a:spcPct val="100000"/>
              </a:lnSpc>
              <a:defRPr sz="1600"/>
            </a:lvl2pPr>
            <a:lvl3pPr>
              <a:lnSpc>
                <a:spcPct val="100000"/>
              </a:lnSpc>
              <a:defRPr sz="1400"/>
            </a:lvl3pPr>
            <a:lvl4pPr>
              <a:lnSpc>
                <a:spcPct val="100000"/>
              </a:lnSpc>
              <a:defRPr sz="1200"/>
            </a:lvl4pPr>
            <a:lvl5pPr>
              <a:lnSpc>
                <a:spcPct val="100000"/>
              </a:lnSpc>
              <a:defRPr sz="1200"/>
            </a:lvl5pPr>
          </a:lstStyle>
          <a:p>
            <a:pPr lvl="0"/>
            <a:r>
              <a:rPr lang="fr-FR" dirty="0"/>
              <a:t>Titre de la slide</a:t>
            </a:r>
          </a:p>
          <a:p>
            <a:pPr lvl="0"/>
            <a:r>
              <a:rPr lang="fr-FR" dirty="0"/>
              <a:t>Titre de la slide</a:t>
            </a:r>
          </a:p>
        </p:txBody>
      </p:sp>
      <p:sp>
        <p:nvSpPr>
          <p:cNvPr id="13" name="Espace réservé du contenu 2">
            <a:extLst>
              <a:ext uri="{FF2B5EF4-FFF2-40B4-BE49-F238E27FC236}">
                <a16:creationId xmlns:a16="http://schemas.microsoft.com/office/drawing/2014/main" id="{C4B6F5FB-546A-421D-B402-C4AC3AE2A5F6}"/>
              </a:ext>
            </a:extLst>
          </p:cNvPr>
          <p:cNvSpPr>
            <a:spLocks noGrp="1"/>
          </p:cNvSpPr>
          <p:nvPr>
            <p:ph idx="14" hasCustomPrompt="1"/>
          </p:nvPr>
        </p:nvSpPr>
        <p:spPr>
          <a:xfrm>
            <a:off x="550863" y="4649220"/>
            <a:ext cx="10837861" cy="428409"/>
          </a:xfrm>
        </p:spPr>
        <p:txBody>
          <a:bodyPr>
            <a:normAutofit/>
          </a:bodyPr>
          <a:lstStyle>
            <a:lvl1pPr marL="0" indent="0">
              <a:lnSpc>
                <a:spcPct val="100000"/>
              </a:lnSpc>
              <a:buNone/>
              <a:defRPr sz="2000" b="1">
                <a:solidFill>
                  <a:schemeClr val="accent1"/>
                </a:solidFill>
              </a:defRPr>
            </a:lvl1pPr>
            <a:lvl2pPr>
              <a:lnSpc>
                <a:spcPct val="100000"/>
              </a:lnSpc>
              <a:defRPr sz="2000"/>
            </a:lvl2pPr>
            <a:lvl3pPr>
              <a:lnSpc>
                <a:spcPct val="100000"/>
              </a:lnSpc>
              <a:defRPr sz="2000"/>
            </a:lvl3pPr>
            <a:lvl4pPr>
              <a:lnSpc>
                <a:spcPct val="100000"/>
              </a:lnSpc>
              <a:defRPr sz="2000"/>
            </a:lvl4pPr>
            <a:lvl5pPr>
              <a:lnSpc>
                <a:spcPct val="100000"/>
              </a:lnSpc>
              <a:defRPr sz="2000"/>
            </a:lvl5pPr>
          </a:lstStyle>
          <a:p>
            <a:pPr lvl="0"/>
            <a:r>
              <a:rPr lang="fr-FR" dirty="0"/>
              <a:t>PARTIE 3 : TITRE DE LA PARTIE</a:t>
            </a:r>
          </a:p>
        </p:txBody>
      </p:sp>
    </p:spTree>
    <p:extLst>
      <p:ext uri="{BB962C8B-B14F-4D97-AF65-F5344CB8AC3E}">
        <p14:creationId xmlns:p14="http://schemas.microsoft.com/office/powerpoint/2010/main" val="38045139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537">
          <p15:clr>
            <a:srgbClr val="FBAE40"/>
          </p15:clr>
        </p15:guide>
        <p15:guide id="4" orient="horz" pos="4224">
          <p15:clr>
            <a:srgbClr val="FBAE40"/>
          </p15:clr>
        </p15:guide>
        <p15:guide id="5" orient="horz" pos="102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ST et contenu">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9F9C16F-275A-44AA-BAB3-04200C7DF8D0}"/>
              </a:ext>
            </a:extLst>
          </p:cNvPr>
          <p:cNvSpPr/>
          <p:nvPr userDrawn="1"/>
        </p:nvSpPr>
        <p:spPr>
          <a:xfrm>
            <a:off x="11577473" y="6217952"/>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F516E267-64C6-4AE2-8BD1-5BAB65FDBF6B}"/>
              </a:ext>
            </a:extLst>
          </p:cNvPr>
          <p:cNvSpPr/>
          <p:nvPr userDrawn="1"/>
        </p:nvSpPr>
        <p:spPr>
          <a:xfrm>
            <a:off x="11431467" y="6312163"/>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space réservé du contenu 2"/>
          <p:cNvSpPr>
            <a:spLocks noGrp="1"/>
          </p:cNvSpPr>
          <p:nvPr>
            <p:ph idx="1" hasCustomPrompt="1"/>
          </p:nvPr>
        </p:nvSpPr>
        <p:spPr>
          <a:xfrm>
            <a:off x="550863" y="1323833"/>
            <a:ext cx="10837861" cy="4805505"/>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fr-FR" dirty="0"/>
              <a:t>Puce 1</a:t>
            </a:r>
          </a:p>
          <a:p>
            <a:pPr lvl="1"/>
            <a:r>
              <a:rPr lang="fr-FR" dirty="0"/>
              <a:t>Puce 2</a:t>
            </a:r>
          </a:p>
          <a:p>
            <a:pPr lvl="2"/>
            <a:r>
              <a:rPr lang="fr-FR" dirty="0"/>
              <a:t>Puce 3</a:t>
            </a:r>
          </a:p>
          <a:p>
            <a:pPr lvl="3"/>
            <a:r>
              <a:rPr lang="fr-FR" dirty="0"/>
              <a:t>Puce 4</a:t>
            </a:r>
          </a:p>
          <a:p>
            <a:pPr lvl="4"/>
            <a:r>
              <a:rPr lang="fr-FR" dirty="0"/>
              <a:t>Puce 5</a:t>
            </a:r>
          </a:p>
        </p:txBody>
      </p:sp>
      <p:sp>
        <p:nvSpPr>
          <p:cNvPr id="15" name="Espace réservé du numéro de diapositive 3"/>
          <p:cNvSpPr>
            <a:spLocks noGrp="1"/>
          </p:cNvSpPr>
          <p:nvPr>
            <p:ph type="sldNum" sz="quarter" idx="4"/>
          </p:nvPr>
        </p:nvSpPr>
        <p:spPr>
          <a:xfrm>
            <a:off x="11392126" y="6308048"/>
            <a:ext cx="441974" cy="365125"/>
          </a:xfrm>
          <a:prstGeom prst="rect">
            <a:avLst/>
          </a:prstGeom>
        </p:spPr>
        <p:txBody>
          <a:bodyPr vert="horz" lIns="91440" tIns="45720" rIns="91440" bIns="45720" rtlCol="0" anchor="ctr"/>
          <a:lstStyle>
            <a:lvl1pPr algn="r">
              <a:defRPr sz="1000" b="1">
                <a:solidFill>
                  <a:schemeClr val="bg1"/>
                </a:solidFill>
                <a:latin typeface="Microsoft Sans Serif" panose="020B0604020202020204" pitchFamily="34" charset="0"/>
                <a:cs typeface="Microsoft Sans Serif" panose="020B0604020202020204" pitchFamily="34" charset="0"/>
              </a:defRPr>
            </a:lvl1pPr>
          </a:lstStyle>
          <a:p>
            <a:fld id="{6EC7BAE9-6DCB-4F50-B97D-848F6CEC23CD}" type="slidenum">
              <a:rPr lang="fr-FR" smtClean="0"/>
              <a:pPr/>
              <a:t>‹N°›</a:t>
            </a:fld>
            <a:endParaRPr lang="fr-FR" dirty="0"/>
          </a:p>
        </p:txBody>
      </p:sp>
      <p:sp>
        <p:nvSpPr>
          <p:cNvPr id="35" name="Espace réservé du texte 4"/>
          <p:cNvSpPr>
            <a:spLocks noGrp="1"/>
          </p:cNvSpPr>
          <p:nvPr>
            <p:ph type="body" sz="quarter" idx="16" hasCustomPrompt="1"/>
          </p:nvPr>
        </p:nvSpPr>
        <p:spPr>
          <a:xfrm>
            <a:off x="567488" y="831675"/>
            <a:ext cx="8972297" cy="287442"/>
          </a:xfrm>
        </p:spPr>
        <p:txBody>
          <a:bodyPr anchor="ctr" anchorCtr="0">
            <a:normAutofit/>
          </a:bodyPr>
          <a:lstStyle>
            <a:lvl1pPr marL="0" indent="0">
              <a:buNone/>
              <a:defRPr sz="2000" b="1" u="none" cap="none" baseline="0"/>
            </a:lvl1pPr>
          </a:lstStyle>
          <a:p>
            <a:pPr lvl="0"/>
            <a:r>
              <a:rPr lang="fr-FR" dirty="0"/>
              <a:t>Ajoutez un sous-titre</a:t>
            </a:r>
          </a:p>
        </p:txBody>
      </p:sp>
      <p:sp>
        <p:nvSpPr>
          <p:cNvPr id="14" name="Titre 1"/>
          <p:cNvSpPr>
            <a:spLocks noGrp="1"/>
          </p:cNvSpPr>
          <p:nvPr>
            <p:ph type="title" hasCustomPrompt="1"/>
          </p:nvPr>
        </p:nvSpPr>
        <p:spPr>
          <a:xfrm>
            <a:off x="553309" y="9451"/>
            <a:ext cx="8957058" cy="698093"/>
          </a:xfrm>
        </p:spPr>
        <p:txBody>
          <a:bodyPr anchor="b" anchorCtr="0">
            <a:normAutofit/>
          </a:bodyPr>
          <a:lstStyle>
            <a:lvl1pPr>
              <a:defRPr sz="2800" b="1" u="none">
                <a:solidFill>
                  <a:srgbClr val="134EA2"/>
                </a:solidFill>
              </a:defRPr>
            </a:lvl1pPr>
          </a:lstStyle>
          <a:p>
            <a:r>
              <a:rPr lang="fr-FR" dirty="0"/>
              <a:t>Ajoutez un titre</a:t>
            </a:r>
          </a:p>
        </p:txBody>
      </p:sp>
      <p:cxnSp>
        <p:nvCxnSpPr>
          <p:cNvPr id="18" name="Connecteur droit 17">
            <a:extLst>
              <a:ext uri="{FF2B5EF4-FFF2-40B4-BE49-F238E27FC236}">
                <a16:creationId xmlns:a16="http://schemas.microsoft.com/office/drawing/2014/main" id="{749B326D-8F3C-4625-96A8-E2022492FF60}"/>
              </a:ext>
            </a:extLst>
          </p:cNvPr>
          <p:cNvCxnSpPr/>
          <p:nvPr userDrawn="1"/>
        </p:nvCxnSpPr>
        <p:spPr>
          <a:xfrm>
            <a:off x="550863" y="759184"/>
            <a:ext cx="10837861" cy="0"/>
          </a:xfrm>
          <a:prstGeom prst="line">
            <a:avLst/>
          </a:prstGeom>
          <a:ln w="28575">
            <a:solidFill>
              <a:srgbClr val="134EA2"/>
            </a:solidFill>
            <a:headEnd type="diamond" w="lg" len="lg"/>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41395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4224" userDrawn="1">
          <p15:clr>
            <a:srgbClr val="FBAE40"/>
          </p15:clr>
        </p15:guide>
        <p15:guide id="4" pos="7537" userDrawn="1">
          <p15:clr>
            <a:srgbClr val="FBAE40"/>
          </p15:clr>
        </p15:guide>
        <p15:guide id="5" orient="horz" pos="102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C7A31688-5132-4A4C-815A-53FC4DD976A2}"/>
              </a:ext>
            </a:extLst>
          </p:cNvPr>
          <p:cNvSpPr/>
          <p:nvPr userDrawn="1"/>
        </p:nvSpPr>
        <p:spPr>
          <a:xfrm>
            <a:off x="11577473" y="6217952"/>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a:extLst>
              <a:ext uri="{FF2B5EF4-FFF2-40B4-BE49-F238E27FC236}">
                <a16:creationId xmlns:a16="http://schemas.microsoft.com/office/drawing/2014/main" id="{DA7DB5EF-8D12-4351-B1E8-A1DEDF6D2FC2}"/>
              </a:ext>
            </a:extLst>
          </p:cNvPr>
          <p:cNvSpPr/>
          <p:nvPr userDrawn="1"/>
        </p:nvSpPr>
        <p:spPr>
          <a:xfrm>
            <a:off x="11431467" y="6312163"/>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Espace réservé du texte 2"/>
          <p:cNvSpPr>
            <a:spLocks noGrp="1"/>
          </p:cNvSpPr>
          <p:nvPr>
            <p:ph type="body" idx="1" hasCustomPrompt="1"/>
          </p:nvPr>
        </p:nvSpPr>
        <p:spPr>
          <a:xfrm>
            <a:off x="755583" y="984273"/>
            <a:ext cx="5040000" cy="823912"/>
          </a:xfrm>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Ajoutez un sous-titre</a:t>
            </a:r>
          </a:p>
        </p:txBody>
      </p:sp>
      <p:sp>
        <p:nvSpPr>
          <p:cNvPr id="28" name="Espace réservé du contenu 3"/>
          <p:cNvSpPr>
            <a:spLocks noGrp="1"/>
          </p:cNvSpPr>
          <p:nvPr>
            <p:ph sz="half" idx="2" hasCustomPrompt="1"/>
          </p:nvPr>
        </p:nvSpPr>
        <p:spPr>
          <a:xfrm>
            <a:off x="755583" y="1951023"/>
            <a:ext cx="5040000" cy="4140000"/>
          </a:xfrm>
        </p:spPr>
        <p:txBody>
          <a:bodyPr>
            <a:normAutofit/>
          </a:bodyPr>
          <a:lstStyle>
            <a:lvl1pPr>
              <a:defRPr sz="1800" baseline="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fr-FR" dirty="0"/>
              <a:t>Ajoutez votre texte ici</a:t>
            </a:r>
          </a:p>
          <a:p>
            <a:pPr lvl="1"/>
            <a:r>
              <a:rPr lang="fr-FR" dirty="0"/>
              <a:t>Puce 2</a:t>
            </a:r>
          </a:p>
          <a:p>
            <a:pPr lvl="2"/>
            <a:r>
              <a:rPr lang="fr-FR" dirty="0"/>
              <a:t>Puce 3</a:t>
            </a:r>
          </a:p>
          <a:p>
            <a:pPr lvl="3"/>
            <a:r>
              <a:rPr lang="fr-FR" dirty="0"/>
              <a:t>Puce 4</a:t>
            </a:r>
          </a:p>
          <a:p>
            <a:pPr lvl="4"/>
            <a:r>
              <a:rPr lang="fr-FR" dirty="0"/>
              <a:t>Puce 5</a:t>
            </a:r>
          </a:p>
        </p:txBody>
      </p:sp>
      <p:sp>
        <p:nvSpPr>
          <p:cNvPr id="29" name="Espace réservé du texte 4"/>
          <p:cNvSpPr>
            <a:spLocks noGrp="1"/>
          </p:cNvSpPr>
          <p:nvPr>
            <p:ph type="body" sz="quarter" idx="3" hasCustomPrompt="1"/>
          </p:nvPr>
        </p:nvSpPr>
        <p:spPr>
          <a:xfrm>
            <a:off x="6376920" y="984273"/>
            <a:ext cx="5040000" cy="823912"/>
          </a:xfrm>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Ajoutez un sous-titre</a:t>
            </a:r>
          </a:p>
        </p:txBody>
      </p:sp>
      <p:sp>
        <p:nvSpPr>
          <p:cNvPr id="30" name="Espace réservé du contenu 5"/>
          <p:cNvSpPr>
            <a:spLocks noGrp="1"/>
          </p:cNvSpPr>
          <p:nvPr>
            <p:ph sz="quarter" idx="16" hasCustomPrompt="1"/>
          </p:nvPr>
        </p:nvSpPr>
        <p:spPr>
          <a:xfrm>
            <a:off x="6376920" y="1951022"/>
            <a:ext cx="5040000" cy="4140000"/>
          </a:xfrm>
        </p:spPr>
        <p:txBody>
          <a:bodyPr>
            <a:normAutofit/>
          </a:bodyPr>
          <a:lstStyle>
            <a:lvl1pPr>
              <a:defRPr sz="1800" baseline="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fr-FR" dirty="0"/>
              <a:t>Ajoutez votre texte ici</a:t>
            </a:r>
          </a:p>
          <a:p>
            <a:pPr lvl="1"/>
            <a:r>
              <a:rPr lang="fr-FR" dirty="0"/>
              <a:t>Puce 2</a:t>
            </a:r>
          </a:p>
          <a:p>
            <a:pPr lvl="2"/>
            <a:r>
              <a:rPr lang="fr-FR" dirty="0"/>
              <a:t>Puce 3</a:t>
            </a:r>
          </a:p>
          <a:p>
            <a:pPr lvl="3"/>
            <a:r>
              <a:rPr lang="fr-FR" dirty="0"/>
              <a:t>Puce 4</a:t>
            </a:r>
          </a:p>
          <a:p>
            <a:pPr lvl="4"/>
            <a:r>
              <a:rPr lang="fr-FR" dirty="0"/>
              <a:t>Puce 5</a:t>
            </a:r>
          </a:p>
        </p:txBody>
      </p:sp>
      <p:sp>
        <p:nvSpPr>
          <p:cNvPr id="15" name="Espace réservé du numéro de diapositive 3"/>
          <p:cNvSpPr>
            <a:spLocks noGrp="1"/>
          </p:cNvSpPr>
          <p:nvPr>
            <p:ph type="sldNum" sz="quarter" idx="4"/>
          </p:nvPr>
        </p:nvSpPr>
        <p:spPr>
          <a:xfrm>
            <a:off x="11346330" y="6312299"/>
            <a:ext cx="484839" cy="365125"/>
          </a:xfrm>
          <a:prstGeom prst="rect">
            <a:avLst/>
          </a:prstGeom>
        </p:spPr>
        <p:txBody>
          <a:bodyPr vert="horz" lIns="91440" tIns="45720" rIns="91440" bIns="45720" rtlCol="0" anchor="ctr"/>
          <a:lstStyle>
            <a:lvl1pPr algn="r">
              <a:defRPr sz="1000" b="1">
                <a:solidFill>
                  <a:schemeClr val="bg1"/>
                </a:solidFill>
                <a:latin typeface="Microsoft Sans Serif" panose="020B0604020202020204" pitchFamily="34" charset="0"/>
                <a:cs typeface="Microsoft Sans Serif" panose="020B0604020202020204" pitchFamily="34" charset="0"/>
              </a:defRPr>
            </a:lvl1pPr>
          </a:lstStyle>
          <a:p>
            <a:fld id="{6EC7BAE9-6DCB-4F50-B97D-848F6CEC23CD}" type="slidenum">
              <a:rPr lang="fr-FR" smtClean="0"/>
              <a:pPr/>
              <a:t>‹N°›</a:t>
            </a:fld>
            <a:endParaRPr lang="fr-FR"/>
          </a:p>
        </p:txBody>
      </p:sp>
      <p:sp>
        <p:nvSpPr>
          <p:cNvPr id="16" name="Titre 1"/>
          <p:cNvSpPr>
            <a:spLocks noGrp="1"/>
          </p:cNvSpPr>
          <p:nvPr>
            <p:ph type="title" hasCustomPrompt="1"/>
          </p:nvPr>
        </p:nvSpPr>
        <p:spPr>
          <a:xfrm>
            <a:off x="553309" y="1"/>
            <a:ext cx="8957058" cy="707537"/>
          </a:xfrm>
        </p:spPr>
        <p:txBody>
          <a:bodyPr anchor="b" anchorCtr="0">
            <a:normAutofit/>
          </a:bodyPr>
          <a:lstStyle>
            <a:lvl1pPr>
              <a:defRPr sz="2800" b="1" u="none">
                <a:solidFill>
                  <a:srgbClr val="134EA2"/>
                </a:solidFill>
              </a:defRPr>
            </a:lvl1pPr>
          </a:lstStyle>
          <a:p>
            <a:r>
              <a:rPr lang="fr-FR" dirty="0"/>
              <a:t>Ajoutez un titre</a:t>
            </a:r>
          </a:p>
        </p:txBody>
      </p:sp>
      <p:cxnSp>
        <p:nvCxnSpPr>
          <p:cNvPr id="17" name="Connecteur droit 16">
            <a:extLst>
              <a:ext uri="{FF2B5EF4-FFF2-40B4-BE49-F238E27FC236}">
                <a16:creationId xmlns:a16="http://schemas.microsoft.com/office/drawing/2014/main" id="{AD82791F-468D-4AF6-8E43-982A12634BD2}"/>
              </a:ext>
            </a:extLst>
          </p:cNvPr>
          <p:cNvCxnSpPr/>
          <p:nvPr userDrawn="1"/>
        </p:nvCxnSpPr>
        <p:spPr>
          <a:xfrm>
            <a:off x="550863" y="759184"/>
            <a:ext cx="10837861" cy="0"/>
          </a:xfrm>
          <a:prstGeom prst="line">
            <a:avLst/>
          </a:prstGeom>
          <a:ln w="28575">
            <a:solidFill>
              <a:srgbClr val="134EA2"/>
            </a:solidFill>
            <a:headEnd type="diamond" w="lg" len="lg"/>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4311989"/>
      </p:ext>
    </p:extLst>
  </p:cSld>
  <p:clrMapOvr>
    <a:masterClrMapping/>
  </p:clrMapOvr>
  <p:extLst>
    <p:ext uri="{DCECCB84-F9BA-43D5-87BE-67443E8EF086}">
      <p15:sldGuideLst xmlns:p15="http://schemas.microsoft.com/office/powerpoint/2012/main">
        <p15:guide id="1" orient="horz" pos="2160" userDrawn="1">
          <p15:clr>
            <a:srgbClr val="FBAE40"/>
          </p15:clr>
        </p15:guide>
        <p15:guide id="3" orient="horz" pos="4224" userDrawn="1">
          <p15:clr>
            <a:srgbClr val="FBAE40"/>
          </p15:clr>
        </p15:guide>
        <p15:guide id="4" orient="horz" pos="1026" userDrawn="1">
          <p15:clr>
            <a:srgbClr val="FBAE40"/>
          </p15:clr>
        </p15:guide>
        <p15:guide id="5" orient="horz" pos="161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D1395DE-6276-42CC-856D-DAD3B552431D}"/>
              </a:ext>
            </a:extLst>
          </p:cNvPr>
          <p:cNvSpPr/>
          <p:nvPr userDrawn="1"/>
        </p:nvSpPr>
        <p:spPr>
          <a:xfrm>
            <a:off x="11577473" y="6217952"/>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90A205F6-8728-4CB9-AE7C-8D4A69CE6C38}"/>
              </a:ext>
            </a:extLst>
          </p:cNvPr>
          <p:cNvSpPr/>
          <p:nvPr userDrawn="1"/>
        </p:nvSpPr>
        <p:spPr>
          <a:xfrm>
            <a:off x="11431467" y="6312163"/>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space réservé du numéro de diapositive 3"/>
          <p:cNvSpPr>
            <a:spLocks noGrp="1"/>
          </p:cNvSpPr>
          <p:nvPr>
            <p:ph type="sldNum" sz="quarter" idx="4"/>
          </p:nvPr>
        </p:nvSpPr>
        <p:spPr>
          <a:xfrm>
            <a:off x="11346347" y="6312299"/>
            <a:ext cx="485371" cy="365125"/>
          </a:xfrm>
          <a:prstGeom prst="rect">
            <a:avLst/>
          </a:prstGeom>
        </p:spPr>
        <p:txBody>
          <a:bodyPr vert="horz" lIns="91440" tIns="45720" rIns="91440" bIns="45720" rtlCol="0" anchor="ctr"/>
          <a:lstStyle>
            <a:lvl1pPr algn="r">
              <a:defRPr sz="1000" b="1">
                <a:solidFill>
                  <a:schemeClr val="bg1"/>
                </a:solidFill>
                <a:latin typeface="Microsoft Sans Serif" panose="020B0604020202020204" pitchFamily="34" charset="0"/>
                <a:cs typeface="Microsoft Sans Serif" panose="020B0604020202020204" pitchFamily="34" charset="0"/>
              </a:defRPr>
            </a:lvl1pPr>
          </a:lstStyle>
          <a:p>
            <a:fld id="{6EC7BAE9-6DCB-4F50-B97D-848F6CEC23CD}" type="slidenum">
              <a:rPr lang="fr-FR" smtClean="0"/>
              <a:pPr/>
              <a:t>‹N°›</a:t>
            </a:fld>
            <a:endParaRPr lang="fr-FR" dirty="0"/>
          </a:p>
        </p:txBody>
      </p:sp>
      <p:sp>
        <p:nvSpPr>
          <p:cNvPr id="12" name="Titre 1"/>
          <p:cNvSpPr>
            <a:spLocks noGrp="1"/>
          </p:cNvSpPr>
          <p:nvPr>
            <p:ph type="title" hasCustomPrompt="1"/>
          </p:nvPr>
        </p:nvSpPr>
        <p:spPr>
          <a:xfrm>
            <a:off x="553309" y="2"/>
            <a:ext cx="8957058" cy="707540"/>
          </a:xfrm>
        </p:spPr>
        <p:txBody>
          <a:bodyPr anchor="b" anchorCtr="0">
            <a:normAutofit/>
          </a:bodyPr>
          <a:lstStyle>
            <a:lvl1pPr>
              <a:defRPr sz="2800" b="1" u="none">
                <a:solidFill>
                  <a:srgbClr val="134EA2"/>
                </a:solidFill>
              </a:defRPr>
            </a:lvl1pPr>
          </a:lstStyle>
          <a:p>
            <a:r>
              <a:rPr lang="fr-FR" dirty="0"/>
              <a:t>Ajoutez un titre</a:t>
            </a:r>
          </a:p>
        </p:txBody>
      </p:sp>
      <p:cxnSp>
        <p:nvCxnSpPr>
          <p:cNvPr id="6" name="Connecteur droit 5">
            <a:extLst>
              <a:ext uri="{FF2B5EF4-FFF2-40B4-BE49-F238E27FC236}">
                <a16:creationId xmlns:a16="http://schemas.microsoft.com/office/drawing/2014/main" id="{C97D831D-107F-400A-991B-C5335BEBAC3A}"/>
              </a:ext>
            </a:extLst>
          </p:cNvPr>
          <p:cNvCxnSpPr/>
          <p:nvPr userDrawn="1"/>
        </p:nvCxnSpPr>
        <p:spPr>
          <a:xfrm>
            <a:off x="550863" y="759184"/>
            <a:ext cx="10837861" cy="0"/>
          </a:xfrm>
          <a:prstGeom prst="line">
            <a:avLst/>
          </a:prstGeom>
          <a:ln w="28575">
            <a:solidFill>
              <a:srgbClr val="134EA2"/>
            </a:solidFill>
            <a:headEnd type="diamond" w="lg" len="lg"/>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546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537">
          <p15:clr>
            <a:srgbClr val="FBAE40"/>
          </p15:clr>
        </p15:guide>
        <p15:guide id="4" orient="horz" pos="422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ône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4BD2B3E-F710-4201-8E7D-BE346173FA8F}"/>
              </a:ext>
            </a:extLst>
          </p:cNvPr>
          <p:cNvSpPr/>
          <p:nvPr userDrawn="1"/>
        </p:nvSpPr>
        <p:spPr>
          <a:xfrm>
            <a:off x="11577473" y="6217952"/>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37432322-0AA2-4858-A6FB-B777D0E4C249}"/>
              </a:ext>
            </a:extLst>
          </p:cNvPr>
          <p:cNvSpPr/>
          <p:nvPr userDrawn="1"/>
        </p:nvSpPr>
        <p:spPr>
          <a:xfrm>
            <a:off x="11431467" y="6312163"/>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space réservé du numéro de diapositive 3"/>
          <p:cNvSpPr>
            <a:spLocks noGrp="1"/>
          </p:cNvSpPr>
          <p:nvPr>
            <p:ph type="sldNum" sz="quarter" idx="4"/>
          </p:nvPr>
        </p:nvSpPr>
        <p:spPr>
          <a:xfrm>
            <a:off x="11346347" y="6314347"/>
            <a:ext cx="482949" cy="365125"/>
          </a:xfrm>
          <a:prstGeom prst="rect">
            <a:avLst/>
          </a:prstGeom>
        </p:spPr>
        <p:txBody>
          <a:bodyPr vert="horz" lIns="91440" tIns="45720" rIns="91440" bIns="45720" rtlCol="0" anchor="ctr"/>
          <a:lstStyle>
            <a:lvl1pPr algn="r">
              <a:defRPr sz="1000">
                <a:solidFill>
                  <a:schemeClr val="bg1"/>
                </a:solidFill>
              </a:defRPr>
            </a:lvl1pPr>
          </a:lstStyle>
          <a:p>
            <a:fld id="{6EC7BAE9-6DCB-4F50-B97D-848F6CEC23CD}" type="slidenum">
              <a:rPr lang="fr-FR" smtClean="0"/>
              <a:pPr/>
              <a:t>‹N°›</a:t>
            </a:fld>
            <a:endParaRPr lang="fr-FR" dirty="0"/>
          </a:p>
        </p:txBody>
      </p:sp>
      <p:grpSp>
        <p:nvGrpSpPr>
          <p:cNvPr id="5" name="Grouper 175">
            <a:extLst>
              <a:ext uri="{FF2B5EF4-FFF2-40B4-BE49-F238E27FC236}">
                <a16:creationId xmlns:a16="http://schemas.microsoft.com/office/drawing/2014/main" id="{9AE1A0DA-9E00-4D61-86C5-B48A425D728D}"/>
              </a:ext>
            </a:extLst>
          </p:cNvPr>
          <p:cNvGrpSpPr/>
          <p:nvPr userDrawn="1"/>
        </p:nvGrpSpPr>
        <p:grpSpPr>
          <a:xfrm>
            <a:off x="4573363" y="2507441"/>
            <a:ext cx="600166" cy="634216"/>
            <a:chOff x="5419725" y="2201863"/>
            <a:chExt cx="447675" cy="473075"/>
          </a:xfrm>
        </p:grpSpPr>
        <p:sp>
          <p:nvSpPr>
            <p:cNvPr id="6" name="Freeform 34">
              <a:extLst>
                <a:ext uri="{FF2B5EF4-FFF2-40B4-BE49-F238E27FC236}">
                  <a16:creationId xmlns:a16="http://schemas.microsoft.com/office/drawing/2014/main" id="{9F2C4FB6-9FE2-4F29-9E39-C9802C9C7A30}"/>
                </a:ext>
              </a:extLst>
            </p:cNvPr>
            <p:cNvSpPr>
              <a:spLocks noChangeArrowheads="1"/>
            </p:cNvSpPr>
            <p:nvPr/>
          </p:nvSpPr>
          <p:spPr bwMode="auto">
            <a:xfrm>
              <a:off x="5572125" y="2427288"/>
              <a:ext cx="295275" cy="177800"/>
            </a:xfrm>
            <a:custGeom>
              <a:avLst/>
              <a:gdLst>
                <a:gd name="T0" fmla="*/ 0 w 819"/>
                <a:gd name="T1" fmla="*/ 492 h 493"/>
                <a:gd name="T2" fmla="*/ 56 w 819"/>
                <a:gd name="T3" fmla="*/ 463 h 493"/>
                <a:gd name="T4" fmla="*/ 451 w 819"/>
                <a:gd name="T5" fmla="*/ 463 h 493"/>
                <a:gd name="T6" fmla="*/ 677 w 819"/>
                <a:gd name="T7" fmla="*/ 266 h 493"/>
                <a:gd name="T8" fmla="*/ 818 w 819"/>
                <a:gd name="T9" fmla="*/ 40 h 493"/>
                <a:gd name="T10" fmla="*/ 705 w 819"/>
                <a:gd name="T11" fmla="*/ 12 h 493"/>
                <a:gd name="T12" fmla="*/ 592 w 819"/>
                <a:gd name="T13" fmla="*/ 125 h 493"/>
                <a:gd name="T14" fmla="*/ 462 w 819"/>
                <a:gd name="T15" fmla="*/ 192 h 4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9" h="493">
                  <a:moveTo>
                    <a:pt x="0" y="492"/>
                  </a:moveTo>
                  <a:cubicBezTo>
                    <a:pt x="11" y="480"/>
                    <a:pt x="22" y="463"/>
                    <a:pt x="56" y="463"/>
                  </a:cubicBezTo>
                  <a:cubicBezTo>
                    <a:pt x="90" y="463"/>
                    <a:pt x="417" y="463"/>
                    <a:pt x="451" y="463"/>
                  </a:cubicBezTo>
                  <a:cubicBezTo>
                    <a:pt x="482" y="463"/>
                    <a:pt x="654" y="291"/>
                    <a:pt x="677" y="266"/>
                  </a:cubicBezTo>
                  <a:cubicBezTo>
                    <a:pt x="697" y="243"/>
                    <a:pt x="793" y="102"/>
                    <a:pt x="818" y="40"/>
                  </a:cubicBezTo>
                  <a:cubicBezTo>
                    <a:pt x="801" y="17"/>
                    <a:pt x="759" y="0"/>
                    <a:pt x="705" y="12"/>
                  </a:cubicBezTo>
                  <a:cubicBezTo>
                    <a:pt x="654" y="23"/>
                    <a:pt x="626" y="60"/>
                    <a:pt x="592" y="125"/>
                  </a:cubicBezTo>
                  <a:lnTo>
                    <a:pt x="462" y="192"/>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 name="Freeform 35">
              <a:extLst>
                <a:ext uri="{FF2B5EF4-FFF2-40B4-BE49-F238E27FC236}">
                  <a16:creationId xmlns:a16="http://schemas.microsoft.com/office/drawing/2014/main" id="{9A46C89A-2AD3-469F-86B4-CA61A16E18D5}"/>
                </a:ext>
              </a:extLst>
            </p:cNvPr>
            <p:cNvSpPr>
              <a:spLocks noChangeArrowheads="1"/>
            </p:cNvSpPr>
            <p:nvPr/>
          </p:nvSpPr>
          <p:spPr bwMode="auto">
            <a:xfrm>
              <a:off x="5491163" y="2460625"/>
              <a:ext cx="265112" cy="71438"/>
            </a:xfrm>
            <a:custGeom>
              <a:avLst/>
              <a:gdLst>
                <a:gd name="T0" fmla="*/ 395 w 735"/>
                <a:gd name="T1" fmla="*/ 198 h 199"/>
                <a:gd name="T2" fmla="*/ 621 w 735"/>
                <a:gd name="T3" fmla="*/ 198 h 199"/>
                <a:gd name="T4" fmla="*/ 621 w 735"/>
                <a:gd name="T5" fmla="*/ 57 h 199"/>
                <a:gd name="T6" fmla="*/ 471 w 735"/>
                <a:gd name="T7" fmla="*/ 57 h 199"/>
                <a:gd name="T8" fmla="*/ 367 w 735"/>
                <a:gd name="T9" fmla="*/ 0 h 199"/>
                <a:gd name="T10" fmla="*/ 226 w 735"/>
                <a:gd name="T11" fmla="*/ 0 h 199"/>
                <a:gd name="T12" fmla="*/ 113 w 735"/>
                <a:gd name="T13" fmla="*/ 57 h 199"/>
                <a:gd name="T14" fmla="*/ 0 w 735"/>
                <a:gd name="T15" fmla="*/ 170 h 1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5" h="199">
                  <a:moveTo>
                    <a:pt x="395" y="198"/>
                  </a:moveTo>
                  <a:cubicBezTo>
                    <a:pt x="395" y="198"/>
                    <a:pt x="592" y="198"/>
                    <a:pt x="621" y="198"/>
                  </a:cubicBezTo>
                  <a:cubicBezTo>
                    <a:pt x="734" y="198"/>
                    <a:pt x="734" y="57"/>
                    <a:pt x="621" y="57"/>
                  </a:cubicBezTo>
                  <a:cubicBezTo>
                    <a:pt x="592" y="57"/>
                    <a:pt x="550" y="57"/>
                    <a:pt x="471" y="57"/>
                  </a:cubicBezTo>
                  <a:cubicBezTo>
                    <a:pt x="448" y="57"/>
                    <a:pt x="403" y="0"/>
                    <a:pt x="367" y="0"/>
                  </a:cubicBezTo>
                  <a:cubicBezTo>
                    <a:pt x="350" y="0"/>
                    <a:pt x="266" y="0"/>
                    <a:pt x="226" y="0"/>
                  </a:cubicBezTo>
                  <a:cubicBezTo>
                    <a:pt x="187" y="0"/>
                    <a:pt x="141" y="31"/>
                    <a:pt x="113" y="57"/>
                  </a:cubicBezTo>
                  <a:cubicBezTo>
                    <a:pt x="70" y="99"/>
                    <a:pt x="0" y="170"/>
                    <a:pt x="0" y="170"/>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8" name="Freeform 36">
              <a:extLst>
                <a:ext uri="{FF2B5EF4-FFF2-40B4-BE49-F238E27FC236}">
                  <a16:creationId xmlns:a16="http://schemas.microsoft.com/office/drawing/2014/main" id="{F1BD65FE-7798-45AC-BDC0-17A7AAB47261}"/>
                </a:ext>
              </a:extLst>
            </p:cNvPr>
            <p:cNvSpPr>
              <a:spLocks noChangeArrowheads="1"/>
            </p:cNvSpPr>
            <p:nvPr/>
          </p:nvSpPr>
          <p:spPr bwMode="auto">
            <a:xfrm>
              <a:off x="5419725" y="2501900"/>
              <a:ext cx="173038" cy="173038"/>
            </a:xfrm>
            <a:custGeom>
              <a:avLst/>
              <a:gdLst>
                <a:gd name="T0" fmla="*/ 410 w 481"/>
                <a:gd name="T1" fmla="*/ 410 h 482"/>
                <a:gd name="T2" fmla="*/ 339 w 481"/>
                <a:gd name="T3" fmla="*/ 481 h 482"/>
                <a:gd name="T4" fmla="*/ 0 w 481"/>
                <a:gd name="T5" fmla="*/ 141 h 482"/>
                <a:gd name="T6" fmla="*/ 141 w 481"/>
                <a:gd name="T7" fmla="*/ 0 h 482"/>
                <a:gd name="T8" fmla="*/ 480 w 481"/>
                <a:gd name="T9" fmla="*/ 339 h 482"/>
                <a:gd name="T10" fmla="*/ 410 w 481"/>
                <a:gd name="T11" fmla="*/ 410 h 482"/>
              </a:gdLst>
              <a:ahLst/>
              <a:cxnLst>
                <a:cxn ang="0">
                  <a:pos x="T0" y="T1"/>
                </a:cxn>
                <a:cxn ang="0">
                  <a:pos x="T2" y="T3"/>
                </a:cxn>
                <a:cxn ang="0">
                  <a:pos x="T4" y="T5"/>
                </a:cxn>
                <a:cxn ang="0">
                  <a:pos x="T6" y="T7"/>
                </a:cxn>
                <a:cxn ang="0">
                  <a:pos x="T8" y="T9"/>
                </a:cxn>
                <a:cxn ang="0">
                  <a:pos x="T10" y="T11"/>
                </a:cxn>
              </a:cxnLst>
              <a:rect l="0" t="0" r="r" b="b"/>
              <a:pathLst>
                <a:path w="481" h="482">
                  <a:moveTo>
                    <a:pt x="410" y="410"/>
                  </a:moveTo>
                  <a:lnTo>
                    <a:pt x="339" y="481"/>
                  </a:lnTo>
                  <a:lnTo>
                    <a:pt x="0" y="141"/>
                  </a:lnTo>
                  <a:lnTo>
                    <a:pt x="141" y="0"/>
                  </a:lnTo>
                  <a:lnTo>
                    <a:pt x="480" y="339"/>
                  </a:lnTo>
                  <a:lnTo>
                    <a:pt x="410" y="41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1" name="Line 37">
              <a:extLst>
                <a:ext uri="{FF2B5EF4-FFF2-40B4-BE49-F238E27FC236}">
                  <a16:creationId xmlns:a16="http://schemas.microsoft.com/office/drawing/2014/main" id="{4B6087D4-8DAC-472B-8AD3-7B3F57A8882C}"/>
                </a:ext>
              </a:extLst>
            </p:cNvPr>
            <p:cNvSpPr>
              <a:spLocks noChangeShapeType="1"/>
            </p:cNvSpPr>
            <p:nvPr/>
          </p:nvSpPr>
          <p:spPr bwMode="auto">
            <a:xfrm>
              <a:off x="5470525" y="2552700"/>
              <a:ext cx="20638" cy="2063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2" name="Freeform 38">
              <a:extLst>
                <a:ext uri="{FF2B5EF4-FFF2-40B4-BE49-F238E27FC236}">
                  <a16:creationId xmlns:a16="http://schemas.microsoft.com/office/drawing/2014/main" id="{CE39805D-5311-4DE3-A6A4-CF45A599CD30}"/>
                </a:ext>
              </a:extLst>
            </p:cNvPr>
            <p:cNvSpPr>
              <a:spLocks noChangeArrowheads="1"/>
            </p:cNvSpPr>
            <p:nvPr/>
          </p:nvSpPr>
          <p:spPr bwMode="auto">
            <a:xfrm>
              <a:off x="5724525" y="2278063"/>
              <a:ext cx="92075" cy="157162"/>
            </a:xfrm>
            <a:custGeom>
              <a:avLst/>
              <a:gdLst>
                <a:gd name="T0" fmla="*/ 251 w 255"/>
                <a:gd name="T1" fmla="*/ 435 h 436"/>
                <a:gd name="T2" fmla="*/ 254 w 255"/>
                <a:gd name="T3" fmla="*/ 396 h 436"/>
                <a:gd name="T4" fmla="*/ 0 w 255"/>
                <a:gd name="T5" fmla="*/ 0 h 436"/>
              </a:gdLst>
              <a:ahLst/>
              <a:cxnLst>
                <a:cxn ang="0">
                  <a:pos x="T0" y="T1"/>
                </a:cxn>
                <a:cxn ang="0">
                  <a:pos x="T2" y="T3"/>
                </a:cxn>
                <a:cxn ang="0">
                  <a:pos x="T4" y="T5"/>
                </a:cxn>
              </a:cxnLst>
              <a:rect l="0" t="0" r="r" b="b"/>
              <a:pathLst>
                <a:path w="255" h="436">
                  <a:moveTo>
                    <a:pt x="251" y="435"/>
                  </a:moveTo>
                  <a:cubicBezTo>
                    <a:pt x="254" y="424"/>
                    <a:pt x="254" y="410"/>
                    <a:pt x="254" y="396"/>
                  </a:cubicBezTo>
                  <a:cubicBezTo>
                    <a:pt x="254" y="249"/>
                    <a:pt x="161" y="113"/>
                    <a:pt x="0"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3" name="Freeform 39">
              <a:extLst>
                <a:ext uri="{FF2B5EF4-FFF2-40B4-BE49-F238E27FC236}">
                  <a16:creationId xmlns:a16="http://schemas.microsoft.com/office/drawing/2014/main" id="{5971892C-BF48-4AB2-B886-4419205AAD2A}"/>
                </a:ext>
              </a:extLst>
            </p:cNvPr>
            <p:cNvSpPr>
              <a:spLocks noChangeArrowheads="1"/>
            </p:cNvSpPr>
            <p:nvPr/>
          </p:nvSpPr>
          <p:spPr bwMode="auto">
            <a:xfrm>
              <a:off x="5581650" y="2278063"/>
              <a:ext cx="92075" cy="182562"/>
            </a:xfrm>
            <a:custGeom>
              <a:avLst/>
              <a:gdLst>
                <a:gd name="T0" fmla="*/ 254 w 255"/>
                <a:gd name="T1" fmla="*/ 0 h 509"/>
                <a:gd name="T2" fmla="*/ 0 w 255"/>
                <a:gd name="T3" fmla="*/ 396 h 509"/>
                <a:gd name="T4" fmla="*/ 34 w 255"/>
                <a:gd name="T5" fmla="*/ 508 h 509"/>
              </a:gdLst>
              <a:ahLst/>
              <a:cxnLst>
                <a:cxn ang="0">
                  <a:pos x="T0" y="T1"/>
                </a:cxn>
                <a:cxn ang="0">
                  <a:pos x="T2" y="T3"/>
                </a:cxn>
                <a:cxn ang="0">
                  <a:pos x="T4" y="T5"/>
                </a:cxn>
              </a:cxnLst>
              <a:rect l="0" t="0" r="r" b="b"/>
              <a:pathLst>
                <a:path w="255" h="509">
                  <a:moveTo>
                    <a:pt x="254" y="0"/>
                  </a:moveTo>
                  <a:cubicBezTo>
                    <a:pt x="93" y="113"/>
                    <a:pt x="0" y="246"/>
                    <a:pt x="0" y="396"/>
                  </a:cubicBezTo>
                  <a:cubicBezTo>
                    <a:pt x="0" y="441"/>
                    <a:pt x="11" y="477"/>
                    <a:pt x="34" y="508"/>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4" name="Freeform 40">
              <a:extLst>
                <a:ext uri="{FF2B5EF4-FFF2-40B4-BE49-F238E27FC236}">
                  <a16:creationId xmlns:a16="http://schemas.microsoft.com/office/drawing/2014/main" id="{C7327D8F-50D9-49CD-AA5D-AB88C292F1A3}"/>
                </a:ext>
              </a:extLst>
            </p:cNvPr>
            <p:cNvSpPr>
              <a:spLocks noChangeArrowheads="1"/>
            </p:cNvSpPr>
            <p:nvPr/>
          </p:nvSpPr>
          <p:spPr bwMode="auto">
            <a:xfrm>
              <a:off x="5643563" y="2201863"/>
              <a:ext cx="103187" cy="82550"/>
            </a:xfrm>
            <a:custGeom>
              <a:avLst/>
              <a:gdLst>
                <a:gd name="T0" fmla="*/ 223 w 286"/>
                <a:gd name="T1" fmla="*/ 211 h 229"/>
                <a:gd name="T2" fmla="*/ 152 w 286"/>
                <a:gd name="T3" fmla="*/ 228 h 229"/>
                <a:gd name="T4" fmla="*/ 82 w 286"/>
                <a:gd name="T5" fmla="*/ 211 h 229"/>
                <a:gd name="T6" fmla="*/ 3 w 286"/>
                <a:gd name="T7" fmla="*/ 53 h 229"/>
                <a:gd name="T8" fmla="*/ 152 w 286"/>
                <a:gd name="T9" fmla="*/ 25 h 229"/>
                <a:gd name="T10" fmla="*/ 282 w 286"/>
                <a:gd name="T11" fmla="*/ 42 h 229"/>
                <a:gd name="T12" fmla="*/ 223 w 286"/>
                <a:gd name="T13" fmla="*/ 211 h 229"/>
              </a:gdLst>
              <a:ahLst/>
              <a:cxnLst>
                <a:cxn ang="0">
                  <a:pos x="T0" y="T1"/>
                </a:cxn>
                <a:cxn ang="0">
                  <a:pos x="T2" y="T3"/>
                </a:cxn>
                <a:cxn ang="0">
                  <a:pos x="T4" y="T5"/>
                </a:cxn>
                <a:cxn ang="0">
                  <a:pos x="T6" y="T7"/>
                </a:cxn>
                <a:cxn ang="0">
                  <a:pos x="T8" y="T9"/>
                </a:cxn>
                <a:cxn ang="0">
                  <a:pos x="T10" y="T11"/>
                </a:cxn>
                <a:cxn ang="0">
                  <a:pos x="T12" y="T13"/>
                </a:cxn>
              </a:cxnLst>
              <a:rect l="0" t="0" r="r" b="b"/>
              <a:pathLst>
                <a:path w="286" h="229">
                  <a:moveTo>
                    <a:pt x="223" y="211"/>
                  </a:moveTo>
                  <a:cubicBezTo>
                    <a:pt x="214" y="223"/>
                    <a:pt x="172" y="228"/>
                    <a:pt x="152" y="228"/>
                  </a:cubicBezTo>
                  <a:cubicBezTo>
                    <a:pt x="133" y="228"/>
                    <a:pt x="90" y="223"/>
                    <a:pt x="82" y="211"/>
                  </a:cubicBezTo>
                  <a:cubicBezTo>
                    <a:pt x="82" y="211"/>
                    <a:pt x="0" y="59"/>
                    <a:pt x="3" y="53"/>
                  </a:cubicBezTo>
                  <a:cubicBezTo>
                    <a:pt x="31" y="0"/>
                    <a:pt x="93" y="11"/>
                    <a:pt x="152" y="25"/>
                  </a:cubicBezTo>
                  <a:cubicBezTo>
                    <a:pt x="234" y="45"/>
                    <a:pt x="268" y="42"/>
                    <a:pt x="282" y="42"/>
                  </a:cubicBezTo>
                  <a:cubicBezTo>
                    <a:pt x="285" y="65"/>
                    <a:pt x="223" y="211"/>
                    <a:pt x="223" y="211"/>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6" name="Freeform 41">
              <a:extLst>
                <a:ext uri="{FF2B5EF4-FFF2-40B4-BE49-F238E27FC236}">
                  <a16:creationId xmlns:a16="http://schemas.microsoft.com/office/drawing/2014/main" id="{824B157A-DFA6-4CAC-9ED7-675D9EC2E763}"/>
                </a:ext>
              </a:extLst>
            </p:cNvPr>
            <p:cNvSpPr>
              <a:spLocks noChangeArrowheads="1"/>
            </p:cNvSpPr>
            <p:nvPr/>
          </p:nvSpPr>
          <p:spPr bwMode="auto">
            <a:xfrm>
              <a:off x="5662613" y="2339975"/>
              <a:ext cx="61912" cy="101600"/>
            </a:xfrm>
            <a:custGeom>
              <a:avLst/>
              <a:gdLst>
                <a:gd name="T0" fmla="*/ 3 w 173"/>
                <a:gd name="T1" fmla="*/ 197 h 283"/>
                <a:gd name="T2" fmla="*/ 3 w 173"/>
                <a:gd name="T3" fmla="*/ 226 h 283"/>
                <a:gd name="T4" fmla="*/ 59 w 173"/>
                <a:gd name="T5" fmla="*/ 282 h 283"/>
                <a:gd name="T6" fmla="*/ 115 w 173"/>
                <a:gd name="T7" fmla="*/ 282 h 283"/>
                <a:gd name="T8" fmla="*/ 172 w 173"/>
                <a:gd name="T9" fmla="*/ 226 h 283"/>
                <a:gd name="T10" fmla="*/ 172 w 173"/>
                <a:gd name="T11" fmla="*/ 209 h 283"/>
                <a:gd name="T12" fmla="*/ 132 w 173"/>
                <a:gd name="T13" fmla="*/ 155 h 283"/>
                <a:gd name="T14" fmla="*/ 39 w 173"/>
                <a:gd name="T15" fmla="*/ 124 h 283"/>
                <a:gd name="T16" fmla="*/ 0 w 173"/>
                <a:gd name="T17" fmla="*/ 70 h 283"/>
                <a:gd name="T18" fmla="*/ 0 w 173"/>
                <a:gd name="T19" fmla="*/ 56 h 283"/>
                <a:gd name="T20" fmla="*/ 56 w 173"/>
                <a:gd name="T21" fmla="*/ 0 h 283"/>
                <a:gd name="T22" fmla="*/ 113 w 173"/>
                <a:gd name="T23" fmla="*/ 0 h 283"/>
                <a:gd name="T24" fmla="*/ 169 w 173"/>
                <a:gd name="T25" fmla="*/ 56 h 283"/>
                <a:gd name="T26" fmla="*/ 169 w 173"/>
                <a:gd name="T27" fmla="*/ 84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3" h="283">
                  <a:moveTo>
                    <a:pt x="3" y="197"/>
                  </a:moveTo>
                  <a:lnTo>
                    <a:pt x="3" y="226"/>
                  </a:lnTo>
                  <a:cubicBezTo>
                    <a:pt x="3" y="257"/>
                    <a:pt x="28" y="282"/>
                    <a:pt x="59" y="282"/>
                  </a:cubicBezTo>
                  <a:lnTo>
                    <a:pt x="115" y="282"/>
                  </a:lnTo>
                  <a:cubicBezTo>
                    <a:pt x="146" y="282"/>
                    <a:pt x="172" y="257"/>
                    <a:pt x="172" y="226"/>
                  </a:cubicBezTo>
                  <a:lnTo>
                    <a:pt x="172" y="209"/>
                  </a:lnTo>
                  <a:cubicBezTo>
                    <a:pt x="172" y="183"/>
                    <a:pt x="155" y="163"/>
                    <a:pt x="132" y="155"/>
                  </a:cubicBezTo>
                  <a:lnTo>
                    <a:pt x="39" y="124"/>
                  </a:lnTo>
                  <a:cubicBezTo>
                    <a:pt x="17" y="116"/>
                    <a:pt x="0" y="96"/>
                    <a:pt x="0" y="70"/>
                  </a:cubicBezTo>
                  <a:lnTo>
                    <a:pt x="0" y="56"/>
                  </a:lnTo>
                  <a:cubicBezTo>
                    <a:pt x="0" y="25"/>
                    <a:pt x="25" y="0"/>
                    <a:pt x="56" y="0"/>
                  </a:cubicBezTo>
                  <a:lnTo>
                    <a:pt x="113" y="0"/>
                  </a:lnTo>
                  <a:cubicBezTo>
                    <a:pt x="144" y="0"/>
                    <a:pt x="169" y="25"/>
                    <a:pt x="169" y="56"/>
                  </a:cubicBezTo>
                  <a:lnTo>
                    <a:pt x="169" y="84"/>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7" name="Line 42">
              <a:extLst>
                <a:ext uri="{FF2B5EF4-FFF2-40B4-BE49-F238E27FC236}">
                  <a16:creationId xmlns:a16="http://schemas.microsoft.com/office/drawing/2014/main" id="{592CAFF1-81F1-412D-BE58-160911A91C48}"/>
                </a:ext>
              </a:extLst>
            </p:cNvPr>
            <p:cNvSpPr>
              <a:spLocks noChangeShapeType="1"/>
            </p:cNvSpPr>
            <p:nvPr/>
          </p:nvSpPr>
          <p:spPr bwMode="auto">
            <a:xfrm flipV="1">
              <a:off x="5694363" y="2317750"/>
              <a:ext cx="1587" cy="23813"/>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8" name="Line 43">
              <a:extLst>
                <a:ext uri="{FF2B5EF4-FFF2-40B4-BE49-F238E27FC236}">
                  <a16:creationId xmlns:a16="http://schemas.microsoft.com/office/drawing/2014/main" id="{45D10679-9CE3-424D-BB28-8936EF0E2C07}"/>
                </a:ext>
              </a:extLst>
            </p:cNvPr>
            <p:cNvSpPr>
              <a:spLocks noChangeShapeType="1"/>
            </p:cNvSpPr>
            <p:nvPr/>
          </p:nvSpPr>
          <p:spPr bwMode="auto">
            <a:xfrm>
              <a:off x="5694363" y="2441575"/>
              <a:ext cx="1587" cy="2063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9" name="Grouper 188">
            <a:extLst>
              <a:ext uri="{FF2B5EF4-FFF2-40B4-BE49-F238E27FC236}">
                <a16:creationId xmlns:a16="http://schemas.microsoft.com/office/drawing/2014/main" id="{B6983C8B-5AFC-4F70-A22B-6BC9ED5C672D}"/>
              </a:ext>
            </a:extLst>
          </p:cNvPr>
          <p:cNvGrpSpPr/>
          <p:nvPr userDrawn="1"/>
        </p:nvGrpSpPr>
        <p:grpSpPr>
          <a:xfrm>
            <a:off x="5680729" y="2524467"/>
            <a:ext cx="627834" cy="600164"/>
            <a:chOff x="2159000" y="3843338"/>
            <a:chExt cx="468313" cy="447675"/>
          </a:xfrm>
        </p:grpSpPr>
        <p:sp>
          <p:nvSpPr>
            <p:cNvPr id="20" name="Freeform 84">
              <a:extLst>
                <a:ext uri="{FF2B5EF4-FFF2-40B4-BE49-F238E27FC236}">
                  <a16:creationId xmlns:a16="http://schemas.microsoft.com/office/drawing/2014/main" id="{0759B753-5C73-4F70-8A06-4D0126ECD978}"/>
                </a:ext>
              </a:extLst>
            </p:cNvPr>
            <p:cNvSpPr>
              <a:spLocks noChangeArrowheads="1"/>
            </p:cNvSpPr>
            <p:nvPr/>
          </p:nvSpPr>
          <p:spPr bwMode="auto">
            <a:xfrm>
              <a:off x="2159000" y="4127500"/>
              <a:ext cx="274638" cy="112713"/>
            </a:xfrm>
            <a:custGeom>
              <a:avLst/>
              <a:gdLst>
                <a:gd name="T0" fmla="*/ 762 w 763"/>
                <a:gd name="T1" fmla="*/ 113 h 311"/>
                <a:gd name="T2" fmla="*/ 451 w 763"/>
                <a:gd name="T3" fmla="*/ 310 h 311"/>
                <a:gd name="T4" fmla="*/ 0 w 763"/>
                <a:gd name="T5" fmla="*/ 0 h 311"/>
              </a:gdLst>
              <a:ahLst/>
              <a:cxnLst>
                <a:cxn ang="0">
                  <a:pos x="T0" y="T1"/>
                </a:cxn>
                <a:cxn ang="0">
                  <a:pos x="T2" y="T3"/>
                </a:cxn>
                <a:cxn ang="0">
                  <a:pos x="T4" y="T5"/>
                </a:cxn>
              </a:cxnLst>
              <a:rect l="0" t="0" r="r" b="b"/>
              <a:pathLst>
                <a:path w="763" h="311">
                  <a:moveTo>
                    <a:pt x="762" y="113"/>
                  </a:moveTo>
                  <a:lnTo>
                    <a:pt x="451" y="310"/>
                  </a:lnTo>
                  <a:lnTo>
                    <a:pt x="0" y="0"/>
                  </a:lnTo>
                </a:path>
              </a:pathLst>
            </a:custGeom>
            <a:noFill/>
            <a:ln w="20160" cap="rnd">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 name="Line 85">
              <a:extLst>
                <a:ext uri="{FF2B5EF4-FFF2-40B4-BE49-F238E27FC236}">
                  <a16:creationId xmlns:a16="http://schemas.microsoft.com/office/drawing/2014/main" id="{778D3B7B-9272-448A-A703-884A4A40408A}"/>
                </a:ext>
              </a:extLst>
            </p:cNvPr>
            <p:cNvSpPr>
              <a:spLocks noChangeShapeType="1"/>
            </p:cNvSpPr>
            <p:nvPr/>
          </p:nvSpPr>
          <p:spPr bwMode="auto">
            <a:xfrm>
              <a:off x="2463800" y="3933825"/>
              <a:ext cx="1588" cy="2063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2" name="Line 86">
              <a:extLst>
                <a:ext uri="{FF2B5EF4-FFF2-40B4-BE49-F238E27FC236}">
                  <a16:creationId xmlns:a16="http://schemas.microsoft.com/office/drawing/2014/main" id="{8B84B3B5-2D0F-4C52-9EDD-E0FC56B94B88}"/>
                </a:ext>
              </a:extLst>
            </p:cNvPr>
            <p:cNvSpPr>
              <a:spLocks noChangeShapeType="1"/>
            </p:cNvSpPr>
            <p:nvPr/>
          </p:nvSpPr>
          <p:spPr bwMode="auto">
            <a:xfrm>
              <a:off x="2320925" y="4025900"/>
              <a:ext cx="1588" cy="2063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3" name="Freeform 87">
              <a:extLst>
                <a:ext uri="{FF2B5EF4-FFF2-40B4-BE49-F238E27FC236}">
                  <a16:creationId xmlns:a16="http://schemas.microsoft.com/office/drawing/2014/main" id="{EFCEBF2D-7565-4CCA-A4CC-161D8EAB36B1}"/>
                </a:ext>
              </a:extLst>
            </p:cNvPr>
            <p:cNvSpPr>
              <a:spLocks noChangeArrowheads="1"/>
            </p:cNvSpPr>
            <p:nvPr/>
          </p:nvSpPr>
          <p:spPr bwMode="auto">
            <a:xfrm>
              <a:off x="2265363" y="3906838"/>
              <a:ext cx="249237" cy="325437"/>
            </a:xfrm>
            <a:custGeom>
              <a:avLst/>
              <a:gdLst>
                <a:gd name="T0" fmla="*/ 466 w 693"/>
                <a:gd name="T1" fmla="*/ 441 h 902"/>
                <a:gd name="T2" fmla="*/ 0 w 693"/>
                <a:gd name="T3" fmla="*/ 127 h 902"/>
                <a:gd name="T4" fmla="*/ 209 w 693"/>
                <a:gd name="T5" fmla="*/ 0 h 902"/>
                <a:gd name="T6" fmla="*/ 333 w 693"/>
                <a:gd name="T7" fmla="*/ 79 h 902"/>
                <a:gd name="T8" fmla="*/ 692 w 693"/>
                <a:gd name="T9" fmla="*/ 302 h 902"/>
                <a:gd name="T10" fmla="*/ 692 w 693"/>
                <a:gd name="T11" fmla="*/ 754 h 902"/>
                <a:gd name="T12" fmla="*/ 466 w 693"/>
                <a:gd name="T13" fmla="*/ 901 h 902"/>
                <a:gd name="T14" fmla="*/ 466 w 693"/>
                <a:gd name="T15" fmla="*/ 441 h 9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3" h="902">
                  <a:moveTo>
                    <a:pt x="466" y="441"/>
                  </a:moveTo>
                  <a:lnTo>
                    <a:pt x="0" y="127"/>
                  </a:lnTo>
                  <a:lnTo>
                    <a:pt x="209" y="0"/>
                  </a:lnTo>
                  <a:lnTo>
                    <a:pt x="333" y="79"/>
                  </a:lnTo>
                  <a:lnTo>
                    <a:pt x="692" y="302"/>
                  </a:lnTo>
                  <a:lnTo>
                    <a:pt x="692" y="754"/>
                  </a:lnTo>
                  <a:lnTo>
                    <a:pt x="466" y="901"/>
                  </a:lnTo>
                  <a:lnTo>
                    <a:pt x="466" y="441"/>
                  </a:lnTo>
                </a:path>
              </a:pathLst>
            </a:custGeom>
            <a:noFill/>
            <a:ln w="20160" cap="rnd">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4" name="Freeform 88">
              <a:extLst>
                <a:ext uri="{FF2B5EF4-FFF2-40B4-BE49-F238E27FC236}">
                  <a16:creationId xmlns:a16="http://schemas.microsoft.com/office/drawing/2014/main" id="{61D3CDAF-9FF9-42BE-A749-18730F970FFB}"/>
                </a:ext>
              </a:extLst>
            </p:cNvPr>
            <p:cNvSpPr>
              <a:spLocks noChangeArrowheads="1"/>
            </p:cNvSpPr>
            <p:nvPr/>
          </p:nvSpPr>
          <p:spPr bwMode="auto">
            <a:xfrm>
              <a:off x="2384425" y="3897313"/>
              <a:ext cx="155575" cy="98425"/>
            </a:xfrm>
            <a:custGeom>
              <a:avLst/>
              <a:gdLst>
                <a:gd name="T0" fmla="*/ 268 w 430"/>
                <a:gd name="T1" fmla="*/ 271 h 272"/>
                <a:gd name="T2" fmla="*/ 429 w 430"/>
                <a:gd name="T3" fmla="*/ 169 h 272"/>
                <a:gd name="T4" fmla="*/ 429 w 430"/>
                <a:gd name="T5" fmla="*/ 113 h 272"/>
                <a:gd name="T6" fmla="*/ 251 w 430"/>
                <a:gd name="T7" fmla="*/ 0 h 272"/>
                <a:gd name="T8" fmla="*/ 164 w 430"/>
                <a:gd name="T9" fmla="*/ 0 h 272"/>
                <a:gd name="T10" fmla="*/ 0 w 430"/>
                <a:gd name="T11" fmla="*/ 101 h 272"/>
              </a:gdLst>
              <a:ahLst/>
              <a:cxnLst>
                <a:cxn ang="0">
                  <a:pos x="T0" y="T1"/>
                </a:cxn>
                <a:cxn ang="0">
                  <a:pos x="T2" y="T3"/>
                </a:cxn>
                <a:cxn ang="0">
                  <a:pos x="T4" y="T5"/>
                </a:cxn>
                <a:cxn ang="0">
                  <a:pos x="T6" y="T7"/>
                </a:cxn>
                <a:cxn ang="0">
                  <a:pos x="T8" y="T9"/>
                </a:cxn>
                <a:cxn ang="0">
                  <a:pos x="T10" y="T11"/>
                </a:cxn>
              </a:cxnLst>
              <a:rect l="0" t="0" r="r" b="b"/>
              <a:pathLst>
                <a:path w="430" h="272">
                  <a:moveTo>
                    <a:pt x="268" y="271"/>
                  </a:moveTo>
                  <a:lnTo>
                    <a:pt x="429" y="169"/>
                  </a:lnTo>
                  <a:cubicBezTo>
                    <a:pt x="404" y="155"/>
                    <a:pt x="401" y="133"/>
                    <a:pt x="429" y="113"/>
                  </a:cubicBezTo>
                  <a:lnTo>
                    <a:pt x="251" y="0"/>
                  </a:lnTo>
                  <a:cubicBezTo>
                    <a:pt x="223" y="20"/>
                    <a:pt x="187" y="14"/>
                    <a:pt x="164" y="0"/>
                  </a:cubicBezTo>
                  <a:lnTo>
                    <a:pt x="0" y="101"/>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5" name="Freeform 89">
              <a:extLst>
                <a:ext uri="{FF2B5EF4-FFF2-40B4-BE49-F238E27FC236}">
                  <a16:creationId xmlns:a16="http://schemas.microsoft.com/office/drawing/2014/main" id="{2D743FC2-4616-404C-BF1C-0E5656F4D266}"/>
                </a:ext>
              </a:extLst>
            </p:cNvPr>
            <p:cNvSpPr>
              <a:spLocks noChangeArrowheads="1"/>
            </p:cNvSpPr>
            <p:nvPr/>
          </p:nvSpPr>
          <p:spPr bwMode="auto">
            <a:xfrm>
              <a:off x="2244725" y="3981450"/>
              <a:ext cx="155575" cy="101600"/>
            </a:xfrm>
            <a:custGeom>
              <a:avLst/>
              <a:gdLst>
                <a:gd name="T0" fmla="*/ 178 w 432"/>
                <a:gd name="T1" fmla="*/ 0 h 283"/>
                <a:gd name="T2" fmla="*/ 0 w 432"/>
                <a:gd name="T3" fmla="*/ 113 h 283"/>
                <a:gd name="T4" fmla="*/ 0 w 432"/>
                <a:gd name="T5" fmla="*/ 169 h 283"/>
                <a:gd name="T6" fmla="*/ 178 w 432"/>
                <a:gd name="T7" fmla="*/ 282 h 283"/>
                <a:gd name="T8" fmla="*/ 265 w 432"/>
                <a:gd name="T9" fmla="*/ 282 h 283"/>
                <a:gd name="T10" fmla="*/ 431 w 432"/>
                <a:gd name="T11" fmla="*/ 178 h 283"/>
              </a:gdLst>
              <a:ahLst/>
              <a:cxnLst>
                <a:cxn ang="0">
                  <a:pos x="T0" y="T1"/>
                </a:cxn>
                <a:cxn ang="0">
                  <a:pos x="T2" y="T3"/>
                </a:cxn>
                <a:cxn ang="0">
                  <a:pos x="T4" y="T5"/>
                </a:cxn>
                <a:cxn ang="0">
                  <a:pos x="T6" y="T7"/>
                </a:cxn>
                <a:cxn ang="0">
                  <a:pos x="T8" y="T9"/>
                </a:cxn>
                <a:cxn ang="0">
                  <a:pos x="T10" y="T11"/>
                </a:cxn>
              </a:cxnLst>
              <a:rect l="0" t="0" r="r" b="b"/>
              <a:pathLst>
                <a:path w="432" h="283">
                  <a:moveTo>
                    <a:pt x="178" y="0"/>
                  </a:moveTo>
                  <a:lnTo>
                    <a:pt x="0" y="113"/>
                  </a:lnTo>
                  <a:cubicBezTo>
                    <a:pt x="28" y="133"/>
                    <a:pt x="25" y="152"/>
                    <a:pt x="0" y="169"/>
                  </a:cubicBezTo>
                  <a:lnTo>
                    <a:pt x="178" y="282"/>
                  </a:lnTo>
                  <a:cubicBezTo>
                    <a:pt x="203" y="268"/>
                    <a:pt x="237" y="263"/>
                    <a:pt x="265" y="282"/>
                  </a:cubicBezTo>
                  <a:lnTo>
                    <a:pt x="431" y="178"/>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6" name="Freeform 90">
              <a:extLst>
                <a:ext uri="{FF2B5EF4-FFF2-40B4-BE49-F238E27FC236}">
                  <a16:creationId xmlns:a16="http://schemas.microsoft.com/office/drawing/2014/main" id="{374BE97B-779B-49E7-9C26-70BD6B0B9642}"/>
                </a:ext>
              </a:extLst>
            </p:cNvPr>
            <p:cNvSpPr>
              <a:spLocks noChangeArrowheads="1"/>
            </p:cNvSpPr>
            <p:nvPr/>
          </p:nvSpPr>
          <p:spPr bwMode="auto">
            <a:xfrm>
              <a:off x="2159000" y="3962400"/>
              <a:ext cx="274638" cy="176213"/>
            </a:xfrm>
            <a:custGeom>
              <a:avLst/>
              <a:gdLst>
                <a:gd name="T0" fmla="*/ 762 w 763"/>
                <a:gd name="T1" fmla="*/ 290 h 489"/>
                <a:gd name="T2" fmla="*/ 451 w 763"/>
                <a:gd name="T3" fmla="*/ 488 h 489"/>
                <a:gd name="T4" fmla="*/ 0 w 763"/>
                <a:gd name="T5" fmla="*/ 206 h 489"/>
                <a:gd name="T6" fmla="*/ 333 w 763"/>
                <a:gd name="T7" fmla="*/ 0 h 489"/>
              </a:gdLst>
              <a:ahLst/>
              <a:cxnLst>
                <a:cxn ang="0">
                  <a:pos x="T0" y="T1"/>
                </a:cxn>
                <a:cxn ang="0">
                  <a:pos x="T2" y="T3"/>
                </a:cxn>
                <a:cxn ang="0">
                  <a:pos x="T4" y="T5"/>
                </a:cxn>
                <a:cxn ang="0">
                  <a:pos x="T6" y="T7"/>
                </a:cxn>
              </a:cxnLst>
              <a:rect l="0" t="0" r="r" b="b"/>
              <a:pathLst>
                <a:path w="763" h="489">
                  <a:moveTo>
                    <a:pt x="762" y="290"/>
                  </a:moveTo>
                  <a:lnTo>
                    <a:pt x="451" y="488"/>
                  </a:lnTo>
                  <a:lnTo>
                    <a:pt x="0" y="206"/>
                  </a:lnTo>
                  <a:lnTo>
                    <a:pt x="333" y="0"/>
                  </a:lnTo>
                </a:path>
              </a:pathLst>
            </a:custGeom>
            <a:noFill/>
            <a:ln w="20160" cap="rnd">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7" name="Freeform 91">
              <a:extLst>
                <a:ext uri="{FF2B5EF4-FFF2-40B4-BE49-F238E27FC236}">
                  <a16:creationId xmlns:a16="http://schemas.microsoft.com/office/drawing/2014/main" id="{51579785-ED89-4C27-8893-755EFEA03ADE}"/>
                </a:ext>
              </a:extLst>
            </p:cNvPr>
            <p:cNvSpPr>
              <a:spLocks noChangeArrowheads="1"/>
            </p:cNvSpPr>
            <p:nvPr/>
          </p:nvSpPr>
          <p:spPr bwMode="auto">
            <a:xfrm>
              <a:off x="2352675" y="3843338"/>
              <a:ext cx="273050" cy="173037"/>
            </a:xfrm>
            <a:custGeom>
              <a:avLst/>
              <a:gdLst>
                <a:gd name="T0" fmla="*/ 0 w 760"/>
                <a:gd name="T1" fmla="*/ 198 h 481"/>
                <a:gd name="T2" fmla="*/ 307 w 760"/>
                <a:gd name="T3" fmla="*/ 0 h 481"/>
                <a:gd name="T4" fmla="*/ 759 w 760"/>
                <a:gd name="T5" fmla="*/ 283 h 481"/>
                <a:gd name="T6" fmla="*/ 446 w 760"/>
                <a:gd name="T7" fmla="*/ 480 h 481"/>
              </a:gdLst>
              <a:ahLst/>
              <a:cxnLst>
                <a:cxn ang="0">
                  <a:pos x="T0" y="T1"/>
                </a:cxn>
                <a:cxn ang="0">
                  <a:pos x="T2" y="T3"/>
                </a:cxn>
                <a:cxn ang="0">
                  <a:pos x="T4" y="T5"/>
                </a:cxn>
                <a:cxn ang="0">
                  <a:pos x="T6" y="T7"/>
                </a:cxn>
              </a:cxnLst>
              <a:rect l="0" t="0" r="r" b="b"/>
              <a:pathLst>
                <a:path w="760" h="481">
                  <a:moveTo>
                    <a:pt x="0" y="198"/>
                  </a:moveTo>
                  <a:lnTo>
                    <a:pt x="307" y="0"/>
                  </a:lnTo>
                  <a:lnTo>
                    <a:pt x="759" y="283"/>
                  </a:lnTo>
                  <a:lnTo>
                    <a:pt x="446" y="480"/>
                  </a:lnTo>
                </a:path>
              </a:pathLst>
            </a:custGeom>
            <a:noFill/>
            <a:ln w="20160" cap="rnd">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8" name="Freeform 92">
              <a:extLst>
                <a:ext uri="{FF2B5EF4-FFF2-40B4-BE49-F238E27FC236}">
                  <a16:creationId xmlns:a16="http://schemas.microsoft.com/office/drawing/2014/main" id="{3B50FBE4-221D-4BCC-9327-07726D6ED3A0}"/>
                </a:ext>
              </a:extLst>
            </p:cNvPr>
            <p:cNvSpPr>
              <a:spLocks noChangeArrowheads="1"/>
            </p:cNvSpPr>
            <p:nvPr/>
          </p:nvSpPr>
          <p:spPr bwMode="auto">
            <a:xfrm>
              <a:off x="2159000" y="4076700"/>
              <a:ext cx="274638" cy="112713"/>
            </a:xfrm>
            <a:custGeom>
              <a:avLst/>
              <a:gdLst>
                <a:gd name="T0" fmla="*/ 762 w 763"/>
                <a:gd name="T1" fmla="*/ 115 h 311"/>
                <a:gd name="T2" fmla="*/ 451 w 763"/>
                <a:gd name="T3" fmla="*/ 310 h 311"/>
                <a:gd name="T4" fmla="*/ 0 w 763"/>
                <a:gd name="T5" fmla="*/ 0 h 311"/>
              </a:gdLst>
              <a:ahLst/>
              <a:cxnLst>
                <a:cxn ang="0">
                  <a:pos x="T0" y="T1"/>
                </a:cxn>
                <a:cxn ang="0">
                  <a:pos x="T2" y="T3"/>
                </a:cxn>
                <a:cxn ang="0">
                  <a:pos x="T4" y="T5"/>
                </a:cxn>
              </a:cxnLst>
              <a:rect l="0" t="0" r="r" b="b"/>
              <a:pathLst>
                <a:path w="763" h="311">
                  <a:moveTo>
                    <a:pt x="762" y="115"/>
                  </a:moveTo>
                  <a:lnTo>
                    <a:pt x="451" y="310"/>
                  </a:lnTo>
                  <a:lnTo>
                    <a:pt x="0" y="0"/>
                  </a:lnTo>
                </a:path>
              </a:pathLst>
            </a:custGeom>
            <a:noFill/>
            <a:ln w="20160" cap="rnd">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9" name="Line 93">
              <a:extLst>
                <a:ext uri="{FF2B5EF4-FFF2-40B4-BE49-F238E27FC236}">
                  <a16:creationId xmlns:a16="http://schemas.microsoft.com/office/drawing/2014/main" id="{1A1443F8-5F4B-463C-A741-D444600C0279}"/>
                </a:ext>
              </a:extLst>
            </p:cNvPr>
            <p:cNvSpPr>
              <a:spLocks noChangeShapeType="1"/>
            </p:cNvSpPr>
            <p:nvPr/>
          </p:nvSpPr>
          <p:spPr bwMode="auto">
            <a:xfrm flipH="1">
              <a:off x="2513013" y="3995738"/>
              <a:ext cx="114300" cy="71437"/>
            </a:xfrm>
            <a:prstGeom prst="line">
              <a:avLst/>
            </a:prstGeom>
            <a:noFill/>
            <a:ln w="20160" cap="rnd">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0" name="Freeform 94">
              <a:extLst>
                <a:ext uri="{FF2B5EF4-FFF2-40B4-BE49-F238E27FC236}">
                  <a16:creationId xmlns:a16="http://schemas.microsoft.com/office/drawing/2014/main" id="{14B9D0EB-3800-450B-B64A-D77B199BAFFF}"/>
                </a:ext>
              </a:extLst>
            </p:cNvPr>
            <p:cNvSpPr>
              <a:spLocks noChangeArrowheads="1"/>
            </p:cNvSpPr>
            <p:nvPr/>
          </p:nvSpPr>
          <p:spPr bwMode="auto">
            <a:xfrm>
              <a:off x="2159000" y="4178300"/>
              <a:ext cx="274638" cy="112713"/>
            </a:xfrm>
            <a:custGeom>
              <a:avLst/>
              <a:gdLst>
                <a:gd name="T0" fmla="*/ 762 w 763"/>
                <a:gd name="T1" fmla="*/ 113 h 311"/>
                <a:gd name="T2" fmla="*/ 451 w 763"/>
                <a:gd name="T3" fmla="*/ 310 h 311"/>
                <a:gd name="T4" fmla="*/ 0 w 763"/>
                <a:gd name="T5" fmla="*/ 0 h 311"/>
              </a:gdLst>
              <a:ahLst/>
              <a:cxnLst>
                <a:cxn ang="0">
                  <a:pos x="T0" y="T1"/>
                </a:cxn>
                <a:cxn ang="0">
                  <a:pos x="T2" y="T3"/>
                </a:cxn>
                <a:cxn ang="0">
                  <a:pos x="T4" y="T5"/>
                </a:cxn>
              </a:cxnLst>
              <a:rect l="0" t="0" r="r" b="b"/>
              <a:pathLst>
                <a:path w="763" h="311">
                  <a:moveTo>
                    <a:pt x="762" y="113"/>
                  </a:moveTo>
                  <a:lnTo>
                    <a:pt x="451" y="310"/>
                  </a:lnTo>
                  <a:lnTo>
                    <a:pt x="0" y="0"/>
                  </a:lnTo>
                </a:path>
              </a:pathLst>
            </a:custGeom>
            <a:noFill/>
            <a:ln w="20160" cap="rnd">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1" name="Line 95">
              <a:extLst>
                <a:ext uri="{FF2B5EF4-FFF2-40B4-BE49-F238E27FC236}">
                  <a16:creationId xmlns:a16="http://schemas.microsoft.com/office/drawing/2014/main" id="{129B2DF5-04B1-4AF5-B7A5-FF8197AB1E44}"/>
                </a:ext>
              </a:extLst>
            </p:cNvPr>
            <p:cNvSpPr>
              <a:spLocks noChangeShapeType="1"/>
            </p:cNvSpPr>
            <p:nvPr/>
          </p:nvSpPr>
          <p:spPr bwMode="auto">
            <a:xfrm flipH="1">
              <a:off x="2513013" y="4097338"/>
              <a:ext cx="114300" cy="71437"/>
            </a:xfrm>
            <a:prstGeom prst="line">
              <a:avLst/>
            </a:prstGeom>
            <a:noFill/>
            <a:ln w="20160" cap="rnd">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2" name="Line 96">
              <a:extLst>
                <a:ext uri="{FF2B5EF4-FFF2-40B4-BE49-F238E27FC236}">
                  <a16:creationId xmlns:a16="http://schemas.microsoft.com/office/drawing/2014/main" id="{E0CEE040-A53F-4B10-9217-A1545FBDBF36}"/>
                </a:ext>
              </a:extLst>
            </p:cNvPr>
            <p:cNvSpPr>
              <a:spLocks noChangeShapeType="1"/>
            </p:cNvSpPr>
            <p:nvPr/>
          </p:nvSpPr>
          <p:spPr bwMode="auto">
            <a:xfrm flipH="1">
              <a:off x="2513013" y="4046538"/>
              <a:ext cx="114300" cy="71437"/>
            </a:xfrm>
            <a:prstGeom prst="line">
              <a:avLst/>
            </a:prstGeom>
            <a:noFill/>
            <a:ln w="20160" cap="rnd">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33" name="Grouper 133">
            <a:extLst>
              <a:ext uri="{FF2B5EF4-FFF2-40B4-BE49-F238E27FC236}">
                <a16:creationId xmlns:a16="http://schemas.microsoft.com/office/drawing/2014/main" id="{618507D3-4766-4B2C-AF68-34E08BB7A190}"/>
              </a:ext>
            </a:extLst>
          </p:cNvPr>
          <p:cNvGrpSpPr/>
          <p:nvPr userDrawn="1"/>
        </p:nvGrpSpPr>
        <p:grpSpPr>
          <a:xfrm>
            <a:off x="2457457" y="1445428"/>
            <a:ext cx="544830" cy="640598"/>
            <a:chOff x="2346325" y="3395663"/>
            <a:chExt cx="406400" cy="477837"/>
          </a:xfrm>
        </p:grpSpPr>
        <p:sp>
          <p:nvSpPr>
            <p:cNvPr id="34" name="Freeform 72">
              <a:extLst>
                <a:ext uri="{FF2B5EF4-FFF2-40B4-BE49-F238E27FC236}">
                  <a16:creationId xmlns:a16="http://schemas.microsoft.com/office/drawing/2014/main" id="{1E6AEC1C-23C0-4EA8-8A09-8FC4F8058B8B}"/>
                </a:ext>
              </a:extLst>
            </p:cNvPr>
            <p:cNvSpPr>
              <a:spLocks noChangeArrowheads="1"/>
            </p:cNvSpPr>
            <p:nvPr/>
          </p:nvSpPr>
          <p:spPr bwMode="auto">
            <a:xfrm>
              <a:off x="2346325" y="3709988"/>
              <a:ext cx="142875" cy="163512"/>
            </a:xfrm>
            <a:custGeom>
              <a:avLst/>
              <a:gdLst>
                <a:gd name="T0" fmla="*/ 395 w 396"/>
                <a:gd name="T1" fmla="*/ 0 h 453"/>
                <a:gd name="T2" fmla="*/ 395 w 396"/>
                <a:gd name="T3" fmla="*/ 141 h 453"/>
                <a:gd name="T4" fmla="*/ 311 w 396"/>
                <a:gd name="T5" fmla="*/ 220 h 453"/>
                <a:gd name="T6" fmla="*/ 141 w 396"/>
                <a:gd name="T7" fmla="*/ 265 h 453"/>
                <a:gd name="T8" fmla="*/ 0 w 396"/>
                <a:gd name="T9" fmla="*/ 423 h 453"/>
                <a:gd name="T10" fmla="*/ 0 w 396"/>
                <a:gd name="T11" fmla="*/ 452 h 453"/>
              </a:gdLst>
              <a:ahLst/>
              <a:cxnLst>
                <a:cxn ang="0">
                  <a:pos x="T0" y="T1"/>
                </a:cxn>
                <a:cxn ang="0">
                  <a:pos x="T2" y="T3"/>
                </a:cxn>
                <a:cxn ang="0">
                  <a:pos x="T4" y="T5"/>
                </a:cxn>
                <a:cxn ang="0">
                  <a:pos x="T6" y="T7"/>
                </a:cxn>
                <a:cxn ang="0">
                  <a:pos x="T8" y="T9"/>
                </a:cxn>
                <a:cxn ang="0">
                  <a:pos x="T10" y="T11"/>
                </a:cxn>
              </a:cxnLst>
              <a:rect l="0" t="0" r="r" b="b"/>
              <a:pathLst>
                <a:path w="396" h="453">
                  <a:moveTo>
                    <a:pt x="395" y="0"/>
                  </a:moveTo>
                  <a:lnTo>
                    <a:pt x="395" y="141"/>
                  </a:lnTo>
                  <a:cubicBezTo>
                    <a:pt x="395" y="186"/>
                    <a:pt x="356" y="209"/>
                    <a:pt x="311" y="220"/>
                  </a:cubicBezTo>
                  <a:lnTo>
                    <a:pt x="141" y="265"/>
                  </a:lnTo>
                  <a:cubicBezTo>
                    <a:pt x="65" y="285"/>
                    <a:pt x="3" y="370"/>
                    <a:pt x="0" y="423"/>
                  </a:cubicBezTo>
                  <a:lnTo>
                    <a:pt x="0" y="452"/>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5" name="Freeform 73">
              <a:extLst>
                <a:ext uri="{FF2B5EF4-FFF2-40B4-BE49-F238E27FC236}">
                  <a16:creationId xmlns:a16="http://schemas.microsoft.com/office/drawing/2014/main" id="{2C38E40C-8A88-459C-AAF6-BA8326C16618}"/>
                </a:ext>
              </a:extLst>
            </p:cNvPr>
            <p:cNvSpPr>
              <a:spLocks noChangeArrowheads="1"/>
            </p:cNvSpPr>
            <p:nvPr/>
          </p:nvSpPr>
          <p:spPr bwMode="auto">
            <a:xfrm>
              <a:off x="2609850" y="3709988"/>
              <a:ext cx="142875" cy="163512"/>
            </a:xfrm>
            <a:custGeom>
              <a:avLst/>
              <a:gdLst>
                <a:gd name="T0" fmla="*/ 0 w 396"/>
                <a:gd name="T1" fmla="*/ 0 h 453"/>
                <a:gd name="T2" fmla="*/ 0 w 396"/>
                <a:gd name="T3" fmla="*/ 141 h 453"/>
                <a:gd name="T4" fmla="*/ 85 w 396"/>
                <a:gd name="T5" fmla="*/ 220 h 453"/>
                <a:gd name="T6" fmla="*/ 254 w 396"/>
                <a:gd name="T7" fmla="*/ 265 h 453"/>
                <a:gd name="T8" fmla="*/ 395 w 396"/>
                <a:gd name="T9" fmla="*/ 395 h 453"/>
                <a:gd name="T10" fmla="*/ 395 w 396"/>
                <a:gd name="T11" fmla="*/ 452 h 453"/>
              </a:gdLst>
              <a:ahLst/>
              <a:cxnLst>
                <a:cxn ang="0">
                  <a:pos x="T0" y="T1"/>
                </a:cxn>
                <a:cxn ang="0">
                  <a:pos x="T2" y="T3"/>
                </a:cxn>
                <a:cxn ang="0">
                  <a:pos x="T4" y="T5"/>
                </a:cxn>
                <a:cxn ang="0">
                  <a:pos x="T6" y="T7"/>
                </a:cxn>
                <a:cxn ang="0">
                  <a:pos x="T8" y="T9"/>
                </a:cxn>
                <a:cxn ang="0">
                  <a:pos x="T10" y="T11"/>
                </a:cxn>
              </a:cxnLst>
              <a:rect l="0" t="0" r="r" b="b"/>
              <a:pathLst>
                <a:path w="396" h="453">
                  <a:moveTo>
                    <a:pt x="0" y="0"/>
                  </a:moveTo>
                  <a:lnTo>
                    <a:pt x="0" y="141"/>
                  </a:lnTo>
                  <a:cubicBezTo>
                    <a:pt x="0" y="186"/>
                    <a:pt x="40" y="209"/>
                    <a:pt x="85" y="220"/>
                  </a:cubicBezTo>
                  <a:lnTo>
                    <a:pt x="254" y="265"/>
                  </a:lnTo>
                  <a:cubicBezTo>
                    <a:pt x="330" y="285"/>
                    <a:pt x="392" y="342"/>
                    <a:pt x="395" y="395"/>
                  </a:cubicBezTo>
                  <a:lnTo>
                    <a:pt x="395" y="452"/>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6" name="Freeform 74">
              <a:extLst>
                <a:ext uri="{FF2B5EF4-FFF2-40B4-BE49-F238E27FC236}">
                  <a16:creationId xmlns:a16="http://schemas.microsoft.com/office/drawing/2014/main" id="{2383A736-565B-456E-995E-55AD97F38AB9}"/>
                </a:ext>
              </a:extLst>
            </p:cNvPr>
            <p:cNvSpPr>
              <a:spLocks noChangeArrowheads="1"/>
            </p:cNvSpPr>
            <p:nvPr/>
          </p:nvSpPr>
          <p:spPr bwMode="auto">
            <a:xfrm>
              <a:off x="2447925" y="3557588"/>
              <a:ext cx="203200" cy="173037"/>
            </a:xfrm>
            <a:custGeom>
              <a:avLst/>
              <a:gdLst>
                <a:gd name="T0" fmla="*/ 563 w 564"/>
                <a:gd name="T1" fmla="*/ 0 h 481"/>
                <a:gd name="T2" fmla="*/ 563 w 564"/>
                <a:gd name="T3" fmla="*/ 282 h 481"/>
                <a:gd name="T4" fmla="*/ 394 w 564"/>
                <a:gd name="T5" fmla="*/ 451 h 481"/>
                <a:gd name="T6" fmla="*/ 282 w 564"/>
                <a:gd name="T7" fmla="*/ 480 h 481"/>
                <a:gd name="T8" fmla="*/ 169 w 564"/>
                <a:gd name="T9" fmla="*/ 451 h 481"/>
                <a:gd name="T10" fmla="*/ 0 w 564"/>
                <a:gd name="T11" fmla="*/ 282 h 481"/>
                <a:gd name="T12" fmla="*/ 0 w 564"/>
                <a:gd name="T13" fmla="*/ 0 h 481"/>
              </a:gdLst>
              <a:ahLst/>
              <a:cxnLst>
                <a:cxn ang="0">
                  <a:pos x="T0" y="T1"/>
                </a:cxn>
                <a:cxn ang="0">
                  <a:pos x="T2" y="T3"/>
                </a:cxn>
                <a:cxn ang="0">
                  <a:pos x="T4" y="T5"/>
                </a:cxn>
                <a:cxn ang="0">
                  <a:pos x="T6" y="T7"/>
                </a:cxn>
                <a:cxn ang="0">
                  <a:pos x="T8" y="T9"/>
                </a:cxn>
                <a:cxn ang="0">
                  <a:pos x="T10" y="T11"/>
                </a:cxn>
                <a:cxn ang="0">
                  <a:pos x="T12" y="T13"/>
                </a:cxn>
              </a:cxnLst>
              <a:rect l="0" t="0" r="r" b="b"/>
              <a:pathLst>
                <a:path w="564" h="481">
                  <a:moveTo>
                    <a:pt x="563" y="0"/>
                  </a:moveTo>
                  <a:cubicBezTo>
                    <a:pt x="563" y="0"/>
                    <a:pt x="563" y="271"/>
                    <a:pt x="563" y="282"/>
                  </a:cubicBezTo>
                  <a:cubicBezTo>
                    <a:pt x="563" y="392"/>
                    <a:pt x="420" y="440"/>
                    <a:pt x="394" y="451"/>
                  </a:cubicBezTo>
                  <a:cubicBezTo>
                    <a:pt x="369" y="463"/>
                    <a:pt x="326" y="480"/>
                    <a:pt x="282" y="480"/>
                  </a:cubicBezTo>
                  <a:cubicBezTo>
                    <a:pt x="237" y="480"/>
                    <a:pt x="194" y="463"/>
                    <a:pt x="169" y="451"/>
                  </a:cubicBezTo>
                  <a:cubicBezTo>
                    <a:pt x="144" y="440"/>
                    <a:pt x="0" y="392"/>
                    <a:pt x="0" y="282"/>
                  </a:cubicBezTo>
                  <a:cubicBezTo>
                    <a:pt x="0" y="268"/>
                    <a:pt x="0" y="0"/>
                    <a:pt x="0"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7" name="Freeform 75">
              <a:extLst>
                <a:ext uri="{FF2B5EF4-FFF2-40B4-BE49-F238E27FC236}">
                  <a16:creationId xmlns:a16="http://schemas.microsoft.com/office/drawing/2014/main" id="{16B865D1-C92B-42C2-911E-8715F686FFE8}"/>
                </a:ext>
              </a:extLst>
            </p:cNvPr>
            <p:cNvSpPr>
              <a:spLocks noChangeArrowheads="1"/>
            </p:cNvSpPr>
            <p:nvPr/>
          </p:nvSpPr>
          <p:spPr bwMode="auto">
            <a:xfrm>
              <a:off x="2528888" y="3395663"/>
              <a:ext cx="41275" cy="80962"/>
            </a:xfrm>
            <a:custGeom>
              <a:avLst/>
              <a:gdLst>
                <a:gd name="T0" fmla="*/ 0 w 113"/>
                <a:gd name="T1" fmla="*/ 226 h 227"/>
                <a:gd name="T2" fmla="*/ 0 w 113"/>
                <a:gd name="T3" fmla="*/ 0 h 227"/>
                <a:gd name="T4" fmla="*/ 112 w 113"/>
                <a:gd name="T5" fmla="*/ 0 h 227"/>
                <a:gd name="T6" fmla="*/ 112 w 113"/>
                <a:gd name="T7" fmla="*/ 226 h 227"/>
              </a:gdLst>
              <a:ahLst/>
              <a:cxnLst>
                <a:cxn ang="0">
                  <a:pos x="T0" y="T1"/>
                </a:cxn>
                <a:cxn ang="0">
                  <a:pos x="T2" y="T3"/>
                </a:cxn>
                <a:cxn ang="0">
                  <a:pos x="T4" y="T5"/>
                </a:cxn>
                <a:cxn ang="0">
                  <a:pos x="T6" y="T7"/>
                </a:cxn>
              </a:cxnLst>
              <a:rect l="0" t="0" r="r" b="b"/>
              <a:pathLst>
                <a:path w="113" h="227">
                  <a:moveTo>
                    <a:pt x="0" y="226"/>
                  </a:moveTo>
                  <a:lnTo>
                    <a:pt x="0" y="0"/>
                  </a:lnTo>
                  <a:lnTo>
                    <a:pt x="112" y="0"/>
                  </a:lnTo>
                  <a:lnTo>
                    <a:pt x="112" y="226"/>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8" name="Line 76">
              <a:extLst>
                <a:ext uri="{FF2B5EF4-FFF2-40B4-BE49-F238E27FC236}">
                  <a16:creationId xmlns:a16="http://schemas.microsoft.com/office/drawing/2014/main" id="{4FB8B875-EC52-4193-B8D0-ABCFADD3058E}"/>
                </a:ext>
              </a:extLst>
            </p:cNvPr>
            <p:cNvSpPr>
              <a:spLocks noChangeShapeType="1"/>
            </p:cNvSpPr>
            <p:nvPr/>
          </p:nvSpPr>
          <p:spPr bwMode="auto">
            <a:xfrm flipH="1">
              <a:off x="2405063" y="3557588"/>
              <a:ext cx="287337"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9" name="Freeform 77">
              <a:extLst>
                <a:ext uri="{FF2B5EF4-FFF2-40B4-BE49-F238E27FC236}">
                  <a16:creationId xmlns:a16="http://schemas.microsoft.com/office/drawing/2014/main" id="{7EC1AB3F-D9D3-4722-9E9A-5DAFEAA109CA}"/>
                </a:ext>
              </a:extLst>
            </p:cNvPr>
            <p:cNvSpPr>
              <a:spLocks noChangeArrowheads="1"/>
            </p:cNvSpPr>
            <p:nvPr/>
          </p:nvSpPr>
          <p:spPr bwMode="auto">
            <a:xfrm>
              <a:off x="2417763" y="3405188"/>
              <a:ext cx="80962" cy="131762"/>
            </a:xfrm>
            <a:custGeom>
              <a:avLst/>
              <a:gdLst>
                <a:gd name="T0" fmla="*/ 226 w 227"/>
                <a:gd name="T1" fmla="*/ 113 h 368"/>
                <a:gd name="T2" fmla="*/ 226 w 227"/>
                <a:gd name="T3" fmla="*/ 0 h 368"/>
                <a:gd name="T4" fmla="*/ 56 w 227"/>
                <a:gd name="T5" fmla="*/ 254 h 368"/>
                <a:gd name="T6" fmla="*/ 56 w 227"/>
                <a:gd name="T7" fmla="*/ 283 h 368"/>
                <a:gd name="T8" fmla="*/ 0 w 227"/>
                <a:gd name="T9" fmla="*/ 311 h 368"/>
                <a:gd name="T10" fmla="*/ 0 w 227"/>
                <a:gd name="T11" fmla="*/ 367 h 368"/>
              </a:gdLst>
              <a:ahLst/>
              <a:cxnLst>
                <a:cxn ang="0">
                  <a:pos x="T0" y="T1"/>
                </a:cxn>
                <a:cxn ang="0">
                  <a:pos x="T2" y="T3"/>
                </a:cxn>
                <a:cxn ang="0">
                  <a:pos x="T4" y="T5"/>
                </a:cxn>
                <a:cxn ang="0">
                  <a:pos x="T6" y="T7"/>
                </a:cxn>
                <a:cxn ang="0">
                  <a:pos x="T8" y="T9"/>
                </a:cxn>
                <a:cxn ang="0">
                  <a:pos x="T10" y="T11"/>
                </a:cxn>
              </a:cxnLst>
              <a:rect l="0" t="0" r="r" b="b"/>
              <a:pathLst>
                <a:path w="227" h="368">
                  <a:moveTo>
                    <a:pt x="226" y="113"/>
                  </a:moveTo>
                  <a:lnTo>
                    <a:pt x="226" y="0"/>
                  </a:lnTo>
                  <a:cubicBezTo>
                    <a:pt x="107" y="46"/>
                    <a:pt x="56" y="113"/>
                    <a:pt x="56" y="254"/>
                  </a:cubicBezTo>
                  <a:lnTo>
                    <a:pt x="56" y="283"/>
                  </a:lnTo>
                  <a:lnTo>
                    <a:pt x="0" y="311"/>
                  </a:lnTo>
                  <a:lnTo>
                    <a:pt x="0" y="367"/>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40" name="Freeform 78">
              <a:extLst>
                <a:ext uri="{FF2B5EF4-FFF2-40B4-BE49-F238E27FC236}">
                  <a16:creationId xmlns:a16="http://schemas.microsoft.com/office/drawing/2014/main" id="{7D9F4F7C-3C24-4E87-9EC8-A39535D6E594}"/>
                </a:ext>
              </a:extLst>
            </p:cNvPr>
            <p:cNvSpPr>
              <a:spLocks noChangeArrowheads="1"/>
            </p:cNvSpPr>
            <p:nvPr/>
          </p:nvSpPr>
          <p:spPr bwMode="auto">
            <a:xfrm>
              <a:off x="2600325" y="3405188"/>
              <a:ext cx="80963" cy="131762"/>
            </a:xfrm>
            <a:custGeom>
              <a:avLst/>
              <a:gdLst>
                <a:gd name="T0" fmla="*/ 0 w 227"/>
                <a:gd name="T1" fmla="*/ 113 h 368"/>
                <a:gd name="T2" fmla="*/ 0 w 227"/>
                <a:gd name="T3" fmla="*/ 0 h 368"/>
                <a:gd name="T4" fmla="*/ 169 w 227"/>
                <a:gd name="T5" fmla="*/ 254 h 368"/>
                <a:gd name="T6" fmla="*/ 169 w 227"/>
                <a:gd name="T7" fmla="*/ 283 h 368"/>
                <a:gd name="T8" fmla="*/ 226 w 227"/>
                <a:gd name="T9" fmla="*/ 311 h 368"/>
                <a:gd name="T10" fmla="*/ 226 w 227"/>
                <a:gd name="T11" fmla="*/ 367 h 368"/>
              </a:gdLst>
              <a:ahLst/>
              <a:cxnLst>
                <a:cxn ang="0">
                  <a:pos x="T0" y="T1"/>
                </a:cxn>
                <a:cxn ang="0">
                  <a:pos x="T2" y="T3"/>
                </a:cxn>
                <a:cxn ang="0">
                  <a:pos x="T4" y="T5"/>
                </a:cxn>
                <a:cxn ang="0">
                  <a:pos x="T6" y="T7"/>
                </a:cxn>
                <a:cxn ang="0">
                  <a:pos x="T8" y="T9"/>
                </a:cxn>
                <a:cxn ang="0">
                  <a:pos x="T10" y="T11"/>
                </a:cxn>
              </a:cxnLst>
              <a:rect l="0" t="0" r="r" b="b"/>
              <a:pathLst>
                <a:path w="227" h="368">
                  <a:moveTo>
                    <a:pt x="0" y="113"/>
                  </a:moveTo>
                  <a:lnTo>
                    <a:pt x="0" y="0"/>
                  </a:lnTo>
                  <a:cubicBezTo>
                    <a:pt x="118" y="46"/>
                    <a:pt x="169" y="113"/>
                    <a:pt x="169" y="254"/>
                  </a:cubicBezTo>
                  <a:lnTo>
                    <a:pt x="169" y="283"/>
                  </a:lnTo>
                  <a:lnTo>
                    <a:pt x="226" y="311"/>
                  </a:lnTo>
                  <a:lnTo>
                    <a:pt x="226" y="367"/>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41" name="Grouper 138">
            <a:extLst>
              <a:ext uri="{FF2B5EF4-FFF2-40B4-BE49-F238E27FC236}">
                <a16:creationId xmlns:a16="http://schemas.microsoft.com/office/drawing/2014/main" id="{77549851-857D-4417-A35E-A1CDE88AE973}"/>
              </a:ext>
            </a:extLst>
          </p:cNvPr>
          <p:cNvGrpSpPr/>
          <p:nvPr userDrawn="1"/>
        </p:nvGrpSpPr>
        <p:grpSpPr>
          <a:xfrm>
            <a:off x="3533393" y="1452876"/>
            <a:ext cx="544830" cy="625702"/>
            <a:chOff x="2355850" y="4217988"/>
            <a:chExt cx="406400" cy="466725"/>
          </a:xfrm>
        </p:grpSpPr>
        <p:sp>
          <p:nvSpPr>
            <p:cNvPr id="42" name="Freeform 106">
              <a:extLst>
                <a:ext uri="{FF2B5EF4-FFF2-40B4-BE49-F238E27FC236}">
                  <a16:creationId xmlns:a16="http://schemas.microsoft.com/office/drawing/2014/main" id="{E0A27EFB-C2EB-4898-A082-5C5344F93329}"/>
                </a:ext>
              </a:extLst>
            </p:cNvPr>
            <p:cNvSpPr>
              <a:spLocks noChangeArrowheads="1"/>
            </p:cNvSpPr>
            <p:nvPr/>
          </p:nvSpPr>
          <p:spPr bwMode="auto">
            <a:xfrm>
              <a:off x="2355850" y="4502150"/>
              <a:ext cx="142875" cy="182563"/>
            </a:xfrm>
            <a:custGeom>
              <a:avLst/>
              <a:gdLst>
                <a:gd name="T0" fmla="*/ 395 w 396"/>
                <a:gd name="T1" fmla="*/ 0 h 509"/>
                <a:gd name="T2" fmla="*/ 395 w 396"/>
                <a:gd name="T3" fmla="*/ 141 h 509"/>
                <a:gd name="T4" fmla="*/ 310 w 396"/>
                <a:gd name="T5" fmla="*/ 220 h 509"/>
                <a:gd name="T6" fmla="*/ 141 w 396"/>
                <a:gd name="T7" fmla="*/ 266 h 509"/>
                <a:gd name="T8" fmla="*/ 0 w 396"/>
                <a:gd name="T9" fmla="*/ 424 h 509"/>
                <a:gd name="T10" fmla="*/ 0 w 396"/>
                <a:gd name="T11" fmla="*/ 508 h 509"/>
              </a:gdLst>
              <a:ahLst/>
              <a:cxnLst>
                <a:cxn ang="0">
                  <a:pos x="T0" y="T1"/>
                </a:cxn>
                <a:cxn ang="0">
                  <a:pos x="T2" y="T3"/>
                </a:cxn>
                <a:cxn ang="0">
                  <a:pos x="T4" y="T5"/>
                </a:cxn>
                <a:cxn ang="0">
                  <a:pos x="T6" y="T7"/>
                </a:cxn>
                <a:cxn ang="0">
                  <a:pos x="T8" y="T9"/>
                </a:cxn>
                <a:cxn ang="0">
                  <a:pos x="T10" y="T11"/>
                </a:cxn>
              </a:cxnLst>
              <a:rect l="0" t="0" r="r" b="b"/>
              <a:pathLst>
                <a:path w="396" h="509">
                  <a:moveTo>
                    <a:pt x="395" y="0"/>
                  </a:moveTo>
                  <a:lnTo>
                    <a:pt x="395" y="141"/>
                  </a:lnTo>
                  <a:cubicBezTo>
                    <a:pt x="395" y="187"/>
                    <a:pt x="355" y="209"/>
                    <a:pt x="310" y="220"/>
                  </a:cubicBezTo>
                  <a:lnTo>
                    <a:pt x="141" y="266"/>
                  </a:lnTo>
                  <a:cubicBezTo>
                    <a:pt x="65" y="285"/>
                    <a:pt x="2" y="370"/>
                    <a:pt x="0" y="424"/>
                  </a:cubicBezTo>
                  <a:lnTo>
                    <a:pt x="0" y="508"/>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43" name="Freeform 107">
              <a:extLst>
                <a:ext uri="{FF2B5EF4-FFF2-40B4-BE49-F238E27FC236}">
                  <a16:creationId xmlns:a16="http://schemas.microsoft.com/office/drawing/2014/main" id="{C094821F-8E8C-4928-955B-E446F7098AA6}"/>
                </a:ext>
              </a:extLst>
            </p:cNvPr>
            <p:cNvSpPr>
              <a:spLocks noChangeArrowheads="1"/>
            </p:cNvSpPr>
            <p:nvPr/>
          </p:nvSpPr>
          <p:spPr bwMode="auto">
            <a:xfrm>
              <a:off x="2619375" y="4502150"/>
              <a:ext cx="142875" cy="182563"/>
            </a:xfrm>
            <a:custGeom>
              <a:avLst/>
              <a:gdLst>
                <a:gd name="T0" fmla="*/ 0 w 396"/>
                <a:gd name="T1" fmla="*/ 0 h 509"/>
                <a:gd name="T2" fmla="*/ 0 w 396"/>
                <a:gd name="T3" fmla="*/ 141 h 509"/>
                <a:gd name="T4" fmla="*/ 85 w 396"/>
                <a:gd name="T5" fmla="*/ 220 h 509"/>
                <a:gd name="T6" fmla="*/ 254 w 396"/>
                <a:gd name="T7" fmla="*/ 266 h 509"/>
                <a:gd name="T8" fmla="*/ 395 w 396"/>
                <a:gd name="T9" fmla="*/ 395 h 509"/>
                <a:gd name="T10" fmla="*/ 395 w 396"/>
                <a:gd name="T11" fmla="*/ 508 h 509"/>
              </a:gdLst>
              <a:ahLst/>
              <a:cxnLst>
                <a:cxn ang="0">
                  <a:pos x="T0" y="T1"/>
                </a:cxn>
                <a:cxn ang="0">
                  <a:pos x="T2" y="T3"/>
                </a:cxn>
                <a:cxn ang="0">
                  <a:pos x="T4" y="T5"/>
                </a:cxn>
                <a:cxn ang="0">
                  <a:pos x="T6" y="T7"/>
                </a:cxn>
                <a:cxn ang="0">
                  <a:pos x="T8" y="T9"/>
                </a:cxn>
                <a:cxn ang="0">
                  <a:pos x="T10" y="T11"/>
                </a:cxn>
              </a:cxnLst>
              <a:rect l="0" t="0" r="r" b="b"/>
              <a:pathLst>
                <a:path w="396" h="509">
                  <a:moveTo>
                    <a:pt x="0" y="0"/>
                  </a:moveTo>
                  <a:lnTo>
                    <a:pt x="0" y="141"/>
                  </a:lnTo>
                  <a:cubicBezTo>
                    <a:pt x="0" y="187"/>
                    <a:pt x="40" y="209"/>
                    <a:pt x="85" y="220"/>
                  </a:cubicBezTo>
                  <a:lnTo>
                    <a:pt x="254" y="266"/>
                  </a:lnTo>
                  <a:cubicBezTo>
                    <a:pt x="330" y="285"/>
                    <a:pt x="393" y="342"/>
                    <a:pt x="395" y="395"/>
                  </a:cubicBezTo>
                  <a:lnTo>
                    <a:pt x="395" y="508"/>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44" name="Freeform 108">
              <a:extLst>
                <a:ext uri="{FF2B5EF4-FFF2-40B4-BE49-F238E27FC236}">
                  <a16:creationId xmlns:a16="http://schemas.microsoft.com/office/drawing/2014/main" id="{3CF6970C-4F7F-456E-BBD8-2BA00B40DFDE}"/>
                </a:ext>
              </a:extLst>
            </p:cNvPr>
            <p:cNvSpPr>
              <a:spLocks noChangeArrowheads="1"/>
            </p:cNvSpPr>
            <p:nvPr/>
          </p:nvSpPr>
          <p:spPr bwMode="auto">
            <a:xfrm>
              <a:off x="2436813" y="4217988"/>
              <a:ext cx="244475" cy="304800"/>
            </a:xfrm>
            <a:custGeom>
              <a:avLst/>
              <a:gdLst>
                <a:gd name="T0" fmla="*/ 620 w 678"/>
                <a:gd name="T1" fmla="*/ 254 h 848"/>
                <a:gd name="T2" fmla="*/ 620 w 678"/>
                <a:gd name="T3" fmla="*/ 339 h 848"/>
                <a:gd name="T4" fmla="*/ 677 w 678"/>
                <a:gd name="T5" fmla="*/ 367 h 848"/>
                <a:gd name="T6" fmla="*/ 677 w 678"/>
                <a:gd name="T7" fmla="*/ 477 h 848"/>
                <a:gd name="T8" fmla="*/ 651 w 678"/>
                <a:gd name="T9" fmla="*/ 525 h 848"/>
                <a:gd name="T10" fmla="*/ 620 w 678"/>
                <a:gd name="T11" fmla="*/ 565 h 848"/>
                <a:gd name="T12" fmla="*/ 620 w 678"/>
                <a:gd name="T13" fmla="*/ 649 h 848"/>
                <a:gd name="T14" fmla="*/ 451 w 678"/>
                <a:gd name="T15" fmla="*/ 819 h 848"/>
                <a:gd name="T16" fmla="*/ 339 w 678"/>
                <a:gd name="T17" fmla="*/ 847 h 848"/>
                <a:gd name="T18" fmla="*/ 226 w 678"/>
                <a:gd name="T19" fmla="*/ 819 h 848"/>
                <a:gd name="T20" fmla="*/ 57 w 678"/>
                <a:gd name="T21" fmla="*/ 649 h 848"/>
                <a:gd name="T22" fmla="*/ 57 w 678"/>
                <a:gd name="T23" fmla="*/ 565 h 848"/>
                <a:gd name="T24" fmla="*/ 26 w 678"/>
                <a:gd name="T25" fmla="*/ 525 h 848"/>
                <a:gd name="T26" fmla="*/ 0 w 678"/>
                <a:gd name="T27" fmla="*/ 477 h 848"/>
                <a:gd name="T28" fmla="*/ 0 w 678"/>
                <a:gd name="T29" fmla="*/ 367 h 848"/>
                <a:gd name="T30" fmla="*/ 57 w 678"/>
                <a:gd name="T31" fmla="*/ 339 h 848"/>
                <a:gd name="T32" fmla="*/ 57 w 678"/>
                <a:gd name="T33" fmla="*/ 254 h 848"/>
                <a:gd name="T34" fmla="*/ 311 w 678"/>
                <a:gd name="T35" fmla="*/ 0 h 848"/>
                <a:gd name="T36" fmla="*/ 366 w 678"/>
                <a:gd name="T37" fmla="*/ 0 h 848"/>
                <a:gd name="T38" fmla="*/ 620 w 678"/>
                <a:gd name="T39" fmla="*/ 254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8" h="848">
                  <a:moveTo>
                    <a:pt x="620" y="254"/>
                  </a:moveTo>
                  <a:lnTo>
                    <a:pt x="620" y="339"/>
                  </a:lnTo>
                  <a:lnTo>
                    <a:pt x="677" y="367"/>
                  </a:lnTo>
                  <a:lnTo>
                    <a:pt x="677" y="477"/>
                  </a:lnTo>
                  <a:cubicBezTo>
                    <a:pt x="677" y="497"/>
                    <a:pt x="668" y="514"/>
                    <a:pt x="651" y="525"/>
                  </a:cubicBezTo>
                  <a:lnTo>
                    <a:pt x="620" y="565"/>
                  </a:lnTo>
                  <a:cubicBezTo>
                    <a:pt x="620" y="565"/>
                    <a:pt x="620" y="638"/>
                    <a:pt x="620" y="649"/>
                  </a:cubicBezTo>
                  <a:cubicBezTo>
                    <a:pt x="620" y="759"/>
                    <a:pt x="477" y="808"/>
                    <a:pt x="451" y="819"/>
                  </a:cubicBezTo>
                  <a:cubicBezTo>
                    <a:pt x="426" y="831"/>
                    <a:pt x="383" y="847"/>
                    <a:pt x="339" y="847"/>
                  </a:cubicBezTo>
                  <a:cubicBezTo>
                    <a:pt x="294" y="847"/>
                    <a:pt x="251" y="831"/>
                    <a:pt x="226" y="819"/>
                  </a:cubicBezTo>
                  <a:cubicBezTo>
                    <a:pt x="200" y="808"/>
                    <a:pt x="57" y="759"/>
                    <a:pt x="57" y="649"/>
                  </a:cubicBezTo>
                  <a:cubicBezTo>
                    <a:pt x="57" y="635"/>
                    <a:pt x="57" y="565"/>
                    <a:pt x="57" y="565"/>
                  </a:cubicBezTo>
                  <a:lnTo>
                    <a:pt x="26" y="525"/>
                  </a:lnTo>
                  <a:cubicBezTo>
                    <a:pt x="9" y="514"/>
                    <a:pt x="0" y="497"/>
                    <a:pt x="0" y="477"/>
                  </a:cubicBezTo>
                  <a:lnTo>
                    <a:pt x="0" y="367"/>
                  </a:lnTo>
                  <a:lnTo>
                    <a:pt x="57" y="339"/>
                  </a:lnTo>
                  <a:lnTo>
                    <a:pt x="57" y="254"/>
                  </a:lnTo>
                  <a:cubicBezTo>
                    <a:pt x="57" y="113"/>
                    <a:pt x="170" y="0"/>
                    <a:pt x="311" y="0"/>
                  </a:cubicBezTo>
                  <a:lnTo>
                    <a:pt x="366" y="0"/>
                  </a:lnTo>
                  <a:cubicBezTo>
                    <a:pt x="507" y="0"/>
                    <a:pt x="620" y="113"/>
                    <a:pt x="620" y="254"/>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grpSp>
      <p:grpSp>
        <p:nvGrpSpPr>
          <p:cNvPr id="45" name="Grouper 295">
            <a:extLst>
              <a:ext uri="{FF2B5EF4-FFF2-40B4-BE49-F238E27FC236}">
                <a16:creationId xmlns:a16="http://schemas.microsoft.com/office/drawing/2014/main" id="{DA94B6C4-B96B-456E-8B9E-4FC7AA29C5E1}"/>
              </a:ext>
            </a:extLst>
          </p:cNvPr>
          <p:cNvGrpSpPr/>
          <p:nvPr userDrawn="1"/>
        </p:nvGrpSpPr>
        <p:grpSpPr>
          <a:xfrm>
            <a:off x="1313417" y="1465645"/>
            <a:ext cx="612934" cy="600164"/>
            <a:chOff x="4601368" y="981869"/>
            <a:chExt cx="457200" cy="447675"/>
          </a:xfrm>
        </p:grpSpPr>
        <p:sp>
          <p:nvSpPr>
            <p:cNvPr id="46" name="Freeform 1">
              <a:extLst>
                <a:ext uri="{FF2B5EF4-FFF2-40B4-BE49-F238E27FC236}">
                  <a16:creationId xmlns:a16="http://schemas.microsoft.com/office/drawing/2014/main" id="{AF6DA003-248F-4D0E-8327-FA02E442239B}"/>
                </a:ext>
              </a:extLst>
            </p:cNvPr>
            <p:cNvSpPr>
              <a:spLocks noChangeArrowheads="1"/>
            </p:cNvSpPr>
            <p:nvPr/>
          </p:nvSpPr>
          <p:spPr bwMode="auto">
            <a:xfrm>
              <a:off x="4753768" y="981869"/>
              <a:ext cx="168275" cy="223837"/>
            </a:xfrm>
            <a:custGeom>
              <a:avLst/>
              <a:gdLst>
                <a:gd name="T0" fmla="*/ 466 w 467"/>
                <a:gd name="T1" fmla="*/ 424 h 622"/>
                <a:gd name="T2" fmla="*/ 311 w 467"/>
                <a:gd name="T3" fmla="*/ 367 h 622"/>
                <a:gd name="T4" fmla="*/ 311 w 467"/>
                <a:gd name="T5" fmla="*/ 328 h 622"/>
                <a:gd name="T6" fmla="*/ 395 w 467"/>
                <a:gd name="T7" fmla="*/ 198 h 622"/>
                <a:gd name="T8" fmla="*/ 395 w 467"/>
                <a:gd name="T9" fmla="*/ 141 h 622"/>
                <a:gd name="T10" fmla="*/ 254 w 467"/>
                <a:gd name="T11" fmla="*/ 0 h 622"/>
                <a:gd name="T12" fmla="*/ 113 w 467"/>
                <a:gd name="T13" fmla="*/ 141 h 622"/>
                <a:gd name="T14" fmla="*/ 113 w 467"/>
                <a:gd name="T15" fmla="*/ 198 h 622"/>
                <a:gd name="T16" fmla="*/ 198 w 467"/>
                <a:gd name="T17" fmla="*/ 328 h 622"/>
                <a:gd name="T18" fmla="*/ 198 w 467"/>
                <a:gd name="T19" fmla="*/ 367 h 622"/>
                <a:gd name="T20" fmla="*/ 0 w 467"/>
                <a:gd name="T21" fmla="*/ 508 h 622"/>
                <a:gd name="T22" fmla="*/ 0 w 467"/>
                <a:gd name="T23" fmla="*/ 621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622">
                  <a:moveTo>
                    <a:pt x="466" y="424"/>
                  </a:moveTo>
                  <a:cubicBezTo>
                    <a:pt x="429" y="395"/>
                    <a:pt x="373" y="379"/>
                    <a:pt x="311" y="367"/>
                  </a:cubicBezTo>
                  <a:lnTo>
                    <a:pt x="311" y="328"/>
                  </a:lnTo>
                  <a:cubicBezTo>
                    <a:pt x="361" y="308"/>
                    <a:pt x="395" y="257"/>
                    <a:pt x="395" y="198"/>
                  </a:cubicBezTo>
                  <a:lnTo>
                    <a:pt x="395" y="141"/>
                  </a:lnTo>
                  <a:cubicBezTo>
                    <a:pt x="395" y="62"/>
                    <a:pt x="336" y="0"/>
                    <a:pt x="254" y="0"/>
                  </a:cubicBezTo>
                  <a:cubicBezTo>
                    <a:pt x="172" y="0"/>
                    <a:pt x="113" y="62"/>
                    <a:pt x="113" y="141"/>
                  </a:cubicBezTo>
                  <a:lnTo>
                    <a:pt x="113" y="198"/>
                  </a:lnTo>
                  <a:cubicBezTo>
                    <a:pt x="113" y="257"/>
                    <a:pt x="147" y="308"/>
                    <a:pt x="198" y="328"/>
                  </a:cubicBezTo>
                  <a:lnTo>
                    <a:pt x="198" y="367"/>
                  </a:lnTo>
                  <a:cubicBezTo>
                    <a:pt x="88" y="384"/>
                    <a:pt x="0" y="424"/>
                    <a:pt x="0" y="508"/>
                  </a:cubicBezTo>
                  <a:lnTo>
                    <a:pt x="0" y="62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47" name="Freeform 2">
              <a:extLst>
                <a:ext uri="{FF2B5EF4-FFF2-40B4-BE49-F238E27FC236}">
                  <a16:creationId xmlns:a16="http://schemas.microsoft.com/office/drawing/2014/main" id="{213824FC-F5F0-41F4-8262-2C303AE430F6}"/>
                </a:ext>
              </a:extLst>
            </p:cNvPr>
            <p:cNvSpPr>
              <a:spLocks noChangeArrowheads="1"/>
            </p:cNvSpPr>
            <p:nvPr/>
          </p:nvSpPr>
          <p:spPr bwMode="auto">
            <a:xfrm>
              <a:off x="4601368" y="1012031"/>
              <a:ext cx="142875" cy="295275"/>
            </a:xfrm>
            <a:custGeom>
              <a:avLst/>
              <a:gdLst>
                <a:gd name="T0" fmla="*/ 367 w 396"/>
                <a:gd name="T1" fmla="*/ 378 h 819"/>
                <a:gd name="T2" fmla="*/ 310 w 396"/>
                <a:gd name="T3" fmla="*/ 367 h 819"/>
                <a:gd name="T4" fmla="*/ 310 w 396"/>
                <a:gd name="T5" fmla="*/ 327 h 819"/>
                <a:gd name="T6" fmla="*/ 395 w 396"/>
                <a:gd name="T7" fmla="*/ 198 h 819"/>
                <a:gd name="T8" fmla="*/ 395 w 396"/>
                <a:gd name="T9" fmla="*/ 141 h 819"/>
                <a:gd name="T10" fmla="*/ 254 w 396"/>
                <a:gd name="T11" fmla="*/ 0 h 819"/>
                <a:gd name="T12" fmla="*/ 113 w 396"/>
                <a:gd name="T13" fmla="*/ 141 h 819"/>
                <a:gd name="T14" fmla="*/ 113 w 396"/>
                <a:gd name="T15" fmla="*/ 198 h 819"/>
                <a:gd name="T16" fmla="*/ 197 w 396"/>
                <a:gd name="T17" fmla="*/ 327 h 819"/>
                <a:gd name="T18" fmla="*/ 197 w 396"/>
                <a:gd name="T19" fmla="*/ 367 h 819"/>
                <a:gd name="T20" fmla="*/ 0 w 396"/>
                <a:gd name="T21" fmla="*/ 508 h 819"/>
                <a:gd name="T22" fmla="*/ 0 w 396"/>
                <a:gd name="T23" fmla="*/ 818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6" h="819">
                  <a:moveTo>
                    <a:pt x="367" y="378"/>
                  </a:moveTo>
                  <a:cubicBezTo>
                    <a:pt x="350" y="373"/>
                    <a:pt x="330" y="370"/>
                    <a:pt x="310" y="367"/>
                  </a:cubicBezTo>
                  <a:lnTo>
                    <a:pt x="310" y="327"/>
                  </a:lnTo>
                  <a:cubicBezTo>
                    <a:pt x="361" y="308"/>
                    <a:pt x="395" y="257"/>
                    <a:pt x="395" y="198"/>
                  </a:cubicBezTo>
                  <a:lnTo>
                    <a:pt x="395" y="141"/>
                  </a:lnTo>
                  <a:cubicBezTo>
                    <a:pt x="395" y="62"/>
                    <a:pt x="336" y="0"/>
                    <a:pt x="254" y="0"/>
                  </a:cubicBezTo>
                  <a:cubicBezTo>
                    <a:pt x="172" y="0"/>
                    <a:pt x="113" y="62"/>
                    <a:pt x="113" y="141"/>
                  </a:cubicBezTo>
                  <a:lnTo>
                    <a:pt x="113" y="198"/>
                  </a:lnTo>
                  <a:cubicBezTo>
                    <a:pt x="113" y="257"/>
                    <a:pt x="147" y="308"/>
                    <a:pt x="197" y="327"/>
                  </a:cubicBezTo>
                  <a:lnTo>
                    <a:pt x="197" y="367"/>
                  </a:lnTo>
                  <a:cubicBezTo>
                    <a:pt x="87" y="384"/>
                    <a:pt x="0" y="423"/>
                    <a:pt x="0" y="508"/>
                  </a:cubicBezTo>
                  <a:lnTo>
                    <a:pt x="0" y="818"/>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48" name="Freeform 3">
              <a:extLst>
                <a:ext uri="{FF2B5EF4-FFF2-40B4-BE49-F238E27FC236}">
                  <a16:creationId xmlns:a16="http://schemas.microsoft.com/office/drawing/2014/main" id="{47DF842B-22EC-4A34-AC28-94CF8D231227}"/>
                </a:ext>
              </a:extLst>
            </p:cNvPr>
            <p:cNvSpPr>
              <a:spLocks noChangeArrowheads="1"/>
            </p:cNvSpPr>
            <p:nvPr/>
          </p:nvSpPr>
          <p:spPr bwMode="auto">
            <a:xfrm>
              <a:off x="4936330" y="1104106"/>
              <a:ext cx="122238" cy="182563"/>
            </a:xfrm>
            <a:custGeom>
              <a:avLst/>
              <a:gdLst>
                <a:gd name="T0" fmla="*/ 339 w 340"/>
                <a:gd name="T1" fmla="*/ 508 h 509"/>
                <a:gd name="T2" fmla="*/ 339 w 340"/>
                <a:gd name="T3" fmla="*/ 395 h 509"/>
                <a:gd name="T4" fmla="*/ 198 w 340"/>
                <a:gd name="T5" fmla="*/ 310 h 509"/>
                <a:gd name="T6" fmla="*/ 198 w 340"/>
                <a:gd name="T7" fmla="*/ 254 h 509"/>
                <a:gd name="T8" fmla="*/ 254 w 340"/>
                <a:gd name="T9" fmla="*/ 169 h 509"/>
                <a:gd name="T10" fmla="*/ 254 w 340"/>
                <a:gd name="T11" fmla="*/ 113 h 509"/>
                <a:gd name="T12" fmla="*/ 141 w 340"/>
                <a:gd name="T13" fmla="*/ 0 h 509"/>
                <a:gd name="T14" fmla="*/ 28 w 340"/>
                <a:gd name="T15" fmla="*/ 113 h 509"/>
                <a:gd name="T16" fmla="*/ 28 w 340"/>
                <a:gd name="T17" fmla="*/ 169 h 509"/>
                <a:gd name="T18" fmla="*/ 85 w 340"/>
                <a:gd name="T19" fmla="*/ 254 h 509"/>
                <a:gd name="T20" fmla="*/ 85 w 340"/>
                <a:gd name="T21" fmla="*/ 310 h 509"/>
                <a:gd name="T22" fmla="*/ 0 w 340"/>
                <a:gd name="T23" fmla="*/ 339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0" h="509">
                  <a:moveTo>
                    <a:pt x="339" y="508"/>
                  </a:moveTo>
                  <a:lnTo>
                    <a:pt x="339" y="395"/>
                  </a:lnTo>
                  <a:cubicBezTo>
                    <a:pt x="339" y="327"/>
                    <a:pt x="288" y="325"/>
                    <a:pt x="198" y="310"/>
                  </a:cubicBezTo>
                  <a:lnTo>
                    <a:pt x="198" y="254"/>
                  </a:lnTo>
                  <a:cubicBezTo>
                    <a:pt x="240" y="237"/>
                    <a:pt x="254" y="217"/>
                    <a:pt x="254" y="169"/>
                  </a:cubicBezTo>
                  <a:lnTo>
                    <a:pt x="254" y="113"/>
                  </a:lnTo>
                  <a:cubicBezTo>
                    <a:pt x="254" y="48"/>
                    <a:pt x="209" y="0"/>
                    <a:pt x="141" y="0"/>
                  </a:cubicBezTo>
                  <a:cubicBezTo>
                    <a:pt x="73" y="0"/>
                    <a:pt x="28" y="48"/>
                    <a:pt x="28" y="113"/>
                  </a:cubicBezTo>
                  <a:lnTo>
                    <a:pt x="28" y="169"/>
                  </a:lnTo>
                  <a:cubicBezTo>
                    <a:pt x="28" y="217"/>
                    <a:pt x="42" y="237"/>
                    <a:pt x="85" y="254"/>
                  </a:cubicBezTo>
                  <a:lnTo>
                    <a:pt x="85" y="310"/>
                  </a:lnTo>
                  <a:cubicBezTo>
                    <a:pt x="45" y="316"/>
                    <a:pt x="28" y="325"/>
                    <a:pt x="0" y="339"/>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49" name="Freeform 4">
              <a:extLst>
                <a:ext uri="{FF2B5EF4-FFF2-40B4-BE49-F238E27FC236}">
                  <a16:creationId xmlns:a16="http://schemas.microsoft.com/office/drawing/2014/main" id="{0A253A80-DF99-4540-BBC8-A1F586ACC46C}"/>
                </a:ext>
              </a:extLst>
            </p:cNvPr>
            <p:cNvSpPr>
              <a:spLocks noChangeArrowheads="1"/>
            </p:cNvSpPr>
            <p:nvPr/>
          </p:nvSpPr>
          <p:spPr bwMode="auto">
            <a:xfrm>
              <a:off x="4712493" y="1175544"/>
              <a:ext cx="254000" cy="254000"/>
            </a:xfrm>
            <a:custGeom>
              <a:avLst/>
              <a:gdLst>
                <a:gd name="T0" fmla="*/ 452 w 707"/>
                <a:gd name="T1" fmla="*/ 254 h 706"/>
                <a:gd name="T2" fmla="*/ 452 w 707"/>
                <a:gd name="T3" fmla="*/ 0 h 706"/>
                <a:gd name="T4" fmla="*/ 254 w 707"/>
                <a:gd name="T5" fmla="*/ 0 h 706"/>
                <a:gd name="T6" fmla="*/ 254 w 707"/>
                <a:gd name="T7" fmla="*/ 254 h 706"/>
                <a:gd name="T8" fmla="*/ 0 w 707"/>
                <a:gd name="T9" fmla="*/ 254 h 706"/>
                <a:gd name="T10" fmla="*/ 0 w 707"/>
                <a:gd name="T11" fmla="*/ 451 h 706"/>
                <a:gd name="T12" fmla="*/ 254 w 707"/>
                <a:gd name="T13" fmla="*/ 451 h 706"/>
                <a:gd name="T14" fmla="*/ 254 w 707"/>
                <a:gd name="T15" fmla="*/ 705 h 706"/>
                <a:gd name="T16" fmla="*/ 452 w 707"/>
                <a:gd name="T17" fmla="*/ 705 h 706"/>
                <a:gd name="T18" fmla="*/ 452 w 707"/>
                <a:gd name="T19" fmla="*/ 451 h 706"/>
                <a:gd name="T20" fmla="*/ 706 w 707"/>
                <a:gd name="T21" fmla="*/ 451 h 706"/>
                <a:gd name="T22" fmla="*/ 706 w 707"/>
                <a:gd name="T23" fmla="*/ 254 h 706"/>
                <a:gd name="T24" fmla="*/ 452 w 707"/>
                <a:gd name="T25" fmla="*/ 254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7" h="706">
                  <a:moveTo>
                    <a:pt x="452" y="254"/>
                  </a:moveTo>
                  <a:lnTo>
                    <a:pt x="452" y="0"/>
                  </a:lnTo>
                  <a:lnTo>
                    <a:pt x="254" y="0"/>
                  </a:lnTo>
                  <a:lnTo>
                    <a:pt x="254" y="254"/>
                  </a:lnTo>
                  <a:lnTo>
                    <a:pt x="0" y="254"/>
                  </a:lnTo>
                  <a:lnTo>
                    <a:pt x="0" y="451"/>
                  </a:lnTo>
                  <a:lnTo>
                    <a:pt x="254" y="451"/>
                  </a:lnTo>
                  <a:lnTo>
                    <a:pt x="254" y="705"/>
                  </a:lnTo>
                  <a:lnTo>
                    <a:pt x="452" y="705"/>
                  </a:lnTo>
                  <a:lnTo>
                    <a:pt x="452" y="451"/>
                  </a:lnTo>
                  <a:lnTo>
                    <a:pt x="706" y="451"/>
                  </a:lnTo>
                  <a:lnTo>
                    <a:pt x="706" y="254"/>
                  </a:lnTo>
                  <a:lnTo>
                    <a:pt x="452" y="254"/>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grpSp>
      <p:grpSp>
        <p:nvGrpSpPr>
          <p:cNvPr id="50" name="Grouper 553">
            <a:extLst>
              <a:ext uri="{FF2B5EF4-FFF2-40B4-BE49-F238E27FC236}">
                <a16:creationId xmlns:a16="http://schemas.microsoft.com/office/drawing/2014/main" id="{BA5D6369-688F-430C-9D9F-AE4BBCEC84D2}"/>
              </a:ext>
            </a:extLst>
          </p:cNvPr>
          <p:cNvGrpSpPr/>
          <p:nvPr userDrawn="1"/>
        </p:nvGrpSpPr>
        <p:grpSpPr>
          <a:xfrm>
            <a:off x="4609329" y="1475222"/>
            <a:ext cx="598036" cy="581010"/>
            <a:chOff x="1300162" y="4211638"/>
            <a:chExt cx="446087" cy="433388"/>
          </a:xfrm>
        </p:grpSpPr>
        <p:sp>
          <p:nvSpPr>
            <p:cNvPr id="51" name="Freeform 6">
              <a:extLst>
                <a:ext uri="{FF2B5EF4-FFF2-40B4-BE49-F238E27FC236}">
                  <a16:creationId xmlns:a16="http://schemas.microsoft.com/office/drawing/2014/main" id="{194BB742-D4F1-4ABE-98BB-117BC4BF6C28}"/>
                </a:ext>
              </a:extLst>
            </p:cNvPr>
            <p:cNvSpPr>
              <a:spLocks noChangeArrowheads="1"/>
            </p:cNvSpPr>
            <p:nvPr/>
          </p:nvSpPr>
          <p:spPr bwMode="auto">
            <a:xfrm>
              <a:off x="1471612" y="4464051"/>
              <a:ext cx="101600" cy="61912"/>
            </a:xfrm>
            <a:custGeom>
              <a:avLst/>
              <a:gdLst>
                <a:gd name="T0" fmla="*/ 283 w 284"/>
                <a:gd name="T1" fmla="*/ 169 h 170"/>
                <a:gd name="T2" fmla="*/ 283 w 284"/>
                <a:gd name="T3" fmla="*/ 85 h 170"/>
                <a:gd name="T4" fmla="*/ 141 w 284"/>
                <a:gd name="T5" fmla="*/ 0 h 170"/>
                <a:gd name="T6" fmla="*/ 0 w 284"/>
                <a:gd name="T7" fmla="*/ 85 h 170"/>
                <a:gd name="T8" fmla="*/ 0 w 284"/>
                <a:gd name="T9" fmla="*/ 169 h 170"/>
              </a:gdLst>
              <a:ahLst/>
              <a:cxnLst>
                <a:cxn ang="0">
                  <a:pos x="T0" y="T1"/>
                </a:cxn>
                <a:cxn ang="0">
                  <a:pos x="T2" y="T3"/>
                </a:cxn>
                <a:cxn ang="0">
                  <a:pos x="T4" y="T5"/>
                </a:cxn>
                <a:cxn ang="0">
                  <a:pos x="T6" y="T7"/>
                </a:cxn>
                <a:cxn ang="0">
                  <a:pos x="T8" y="T9"/>
                </a:cxn>
              </a:cxnLst>
              <a:rect l="0" t="0" r="r" b="b"/>
              <a:pathLst>
                <a:path w="284" h="170">
                  <a:moveTo>
                    <a:pt x="283" y="169"/>
                  </a:moveTo>
                  <a:lnTo>
                    <a:pt x="283" y="85"/>
                  </a:lnTo>
                  <a:cubicBezTo>
                    <a:pt x="283" y="54"/>
                    <a:pt x="203" y="0"/>
                    <a:pt x="141" y="0"/>
                  </a:cubicBezTo>
                  <a:cubicBezTo>
                    <a:pt x="78" y="0"/>
                    <a:pt x="0" y="54"/>
                    <a:pt x="0" y="85"/>
                  </a:cubicBezTo>
                  <a:lnTo>
                    <a:pt x="0" y="169"/>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52" name="Freeform 7">
              <a:extLst>
                <a:ext uri="{FF2B5EF4-FFF2-40B4-BE49-F238E27FC236}">
                  <a16:creationId xmlns:a16="http://schemas.microsoft.com/office/drawing/2014/main" id="{AF99A89B-A9EC-4E48-882A-641425088D72}"/>
                </a:ext>
              </a:extLst>
            </p:cNvPr>
            <p:cNvSpPr>
              <a:spLocks noChangeArrowheads="1"/>
            </p:cNvSpPr>
            <p:nvPr/>
          </p:nvSpPr>
          <p:spPr bwMode="auto">
            <a:xfrm>
              <a:off x="1411287" y="4343401"/>
              <a:ext cx="223837" cy="223837"/>
            </a:xfrm>
            <a:custGeom>
              <a:avLst/>
              <a:gdLst>
                <a:gd name="T0" fmla="*/ 621 w 622"/>
                <a:gd name="T1" fmla="*/ 311 h 622"/>
                <a:gd name="T2" fmla="*/ 579 w 622"/>
                <a:gd name="T3" fmla="*/ 466 h 622"/>
                <a:gd name="T4" fmla="*/ 466 w 622"/>
                <a:gd name="T5" fmla="*/ 580 h 622"/>
                <a:gd name="T6" fmla="*/ 310 w 622"/>
                <a:gd name="T7" fmla="*/ 621 h 622"/>
                <a:gd name="T8" fmla="*/ 155 w 622"/>
                <a:gd name="T9" fmla="*/ 580 h 622"/>
                <a:gd name="T10" fmla="*/ 42 w 622"/>
                <a:gd name="T11" fmla="*/ 466 h 622"/>
                <a:gd name="T12" fmla="*/ 0 w 622"/>
                <a:gd name="T13" fmla="*/ 311 h 622"/>
                <a:gd name="T14" fmla="*/ 42 w 622"/>
                <a:gd name="T15" fmla="*/ 155 h 622"/>
                <a:gd name="T16" fmla="*/ 155 w 622"/>
                <a:gd name="T17" fmla="*/ 42 h 622"/>
                <a:gd name="T18" fmla="*/ 310 w 622"/>
                <a:gd name="T19" fmla="*/ 0 h 622"/>
                <a:gd name="T20" fmla="*/ 466 w 622"/>
                <a:gd name="T21" fmla="*/ 42 h 622"/>
                <a:gd name="T22" fmla="*/ 579 w 622"/>
                <a:gd name="T23" fmla="*/ 155 h 622"/>
                <a:gd name="T24" fmla="*/ 621 w 622"/>
                <a:gd name="T25" fmla="*/ 311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2" h="622">
                  <a:moveTo>
                    <a:pt x="621" y="311"/>
                  </a:moveTo>
                  <a:cubicBezTo>
                    <a:pt x="621" y="368"/>
                    <a:pt x="607" y="416"/>
                    <a:pt x="579" y="466"/>
                  </a:cubicBezTo>
                  <a:cubicBezTo>
                    <a:pt x="550" y="515"/>
                    <a:pt x="515" y="551"/>
                    <a:pt x="466" y="580"/>
                  </a:cubicBezTo>
                  <a:cubicBezTo>
                    <a:pt x="416" y="608"/>
                    <a:pt x="367" y="621"/>
                    <a:pt x="310" y="621"/>
                  </a:cubicBezTo>
                  <a:cubicBezTo>
                    <a:pt x="252" y="621"/>
                    <a:pt x="204" y="608"/>
                    <a:pt x="155" y="580"/>
                  </a:cubicBezTo>
                  <a:cubicBezTo>
                    <a:pt x="105" y="551"/>
                    <a:pt x="70" y="515"/>
                    <a:pt x="42" y="466"/>
                  </a:cubicBezTo>
                  <a:cubicBezTo>
                    <a:pt x="13" y="416"/>
                    <a:pt x="0" y="368"/>
                    <a:pt x="0" y="311"/>
                  </a:cubicBezTo>
                  <a:cubicBezTo>
                    <a:pt x="0" y="254"/>
                    <a:pt x="13" y="204"/>
                    <a:pt x="42" y="155"/>
                  </a:cubicBezTo>
                  <a:cubicBezTo>
                    <a:pt x="70" y="105"/>
                    <a:pt x="105" y="70"/>
                    <a:pt x="155" y="42"/>
                  </a:cubicBezTo>
                  <a:cubicBezTo>
                    <a:pt x="204" y="13"/>
                    <a:pt x="253" y="0"/>
                    <a:pt x="310" y="0"/>
                  </a:cubicBezTo>
                  <a:cubicBezTo>
                    <a:pt x="368" y="0"/>
                    <a:pt x="416" y="13"/>
                    <a:pt x="466" y="42"/>
                  </a:cubicBezTo>
                  <a:cubicBezTo>
                    <a:pt x="515" y="70"/>
                    <a:pt x="550" y="105"/>
                    <a:pt x="579" y="155"/>
                  </a:cubicBezTo>
                  <a:cubicBezTo>
                    <a:pt x="607" y="204"/>
                    <a:pt x="621" y="254"/>
                    <a:pt x="621" y="311"/>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53" name="Freeform 8">
              <a:extLst>
                <a:ext uri="{FF2B5EF4-FFF2-40B4-BE49-F238E27FC236}">
                  <a16:creationId xmlns:a16="http://schemas.microsoft.com/office/drawing/2014/main" id="{08CCD2CA-1469-499A-BA8E-92D2914687EC}"/>
                </a:ext>
              </a:extLst>
            </p:cNvPr>
            <p:cNvSpPr>
              <a:spLocks noChangeArrowheads="1"/>
            </p:cNvSpPr>
            <p:nvPr/>
          </p:nvSpPr>
          <p:spPr bwMode="auto">
            <a:xfrm>
              <a:off x="1492249" y="4384676"/>
              <a:ext cx="61913" cy="80962"/>
            </a:xfrm>
            <a:custGeom>
              <a:avLst/>
              <a:gdLst>
                <a:gd name="T0" fmla="*/ 84 w 170"/>
                <a:gd name="T1" fmla="*/ 223 h 224"/>
                <a:gd name="T2" fmla="*/ 0 w 170"/>
                <a:gd name="T3" fmla="*/ 127 h 224"/>
                <a:gd name="T4" fmla="*/ 0 w 170"/>
                <a:gd name="T5" fmla="*/ 96 h 224"/>
                <a:gd name="T6" fmla="*/ 84 w 170"/>
                <a:gd name="T7" fmla="*/ 0 h 224"/>
                <a:gd name="T8" fmla="*/ 169 w 170"/>
                <a:gd name="T9" fmla="*/ 96 h 224"/>
                <a:gd name="T10" fmla="*/ 169 w 170"/>
                <a:gd name="T11" fmla="*/ 127 h 224"/>
                <a:gd name="T12" fmla="*/ 84 w 170"/>
                <a:gd name="T13" fmla="*/ 223 h 224"/>
              </a:gdLst>
              <a:ahLst/>
              <a:cxnLst>
                <a:cxn ang="0">
                  <a:pos x="T0" y="T1"/>
                </a:cxn>
                <a:cxn ang="0">
                  <a:pos x="T2" y="T3"/>
                </a:cxn>
                <a:cxn ang="0">
                  <a:pos x="T4" y="T5"/>
                </a:cxn>
                <a:cxn ang="0">
                  <a:pos x="T6" y="T7"/>
                </a:cxn>
                <a:cxn ang="0">
                  <a:pos x="T8" y="T9"/>
                </a:cxn>
                <a:cxn ang="0">
                  <a:pos x="T10" y="T11"/>
                </a:cxn>
                <a:cxn ang="0">
                  <a:pos x="T12" y="T13"/>
                </a:cxn>
              </a:cxnLst>
              <a:rect l="0" t="0" r="r" b="b"/>
              <a:pathLst>
                <a:path w="170" h="224">
                  <a:moveTo>
                    <a:pt x="84" y="223"/>
                  </a:moveTo>
                  <a:cubicBezTo>
                    <a:pt x="34" y="223"/>
                    <a:pt x="0" y="181"/>
                    <a:pt x="0" y="127"/>
                  </a:cubicBezTo>
                  <a:lnTo>
                    <a:pt x="0" y="96"/>
                  </a:lnTo>
                  <a:cubicBezTo>
                    <a:pt x="0" y="42"/>
                    <a:pt x="33" y="0"/>
                    <a:pt x="84" y="0"/>
                  </a:cubicBezTo>
                  <a:cubicBezTo>
                    <a:pt x="134" y="0"/>
                    <a:pt x="169" y="42"/>
                    <a:pt x="169" y="96"/>
                  </a:cubicBezTo>
                  <a:lnTo>
                    <a:pt x="169" y="127"/>
                  </a:lnTo>
                  <a:cubicBezTo>
                    <a:pt x="169" y="178"/>
                    <a:pt x="135" y="223"/>
                    <a:pt x="84" y="223"/>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54" name="Freeform 9">
              <a:extLst>
                <a:ext uri="{FF2B5EF4-FFF2-40B4-BE49-F238E27FC236}">
                  <a16:creationId xmlns:a16="http://schemas.microsoft.com/office/drawing/2014/main" id="{471E632B-B653-41E4-831F-85A716D43D14}"/>
                </a:ext>
              </a:extLst>
            </p:cNvPr>
            <p:cNvSpPr>
              <a:spLocks noChangeArrowheads="1"/>
            </p:cNvSpPr>
            <p:nvPr/>
          </p:nvSpPr>
          <p:spPr bwMode="auto">
            <a:xfrm>
              <a:off x="1390649" y="4292601"/>
              <a:ext cx="101600" cy="61912"/>
            </a:xfrm>
            <a:custGeom>
              <a:avLst/>
              <a:gdLst>
                <a:gd name="T0" fmla="*/ 282 w 283"/>
                <a:gd name="T1" fmla="*/ 85 h 170"/>
                <a:gd name="T2" fmla="*/ 141 w 283"/>
                <a:gd name="T3" fmla="*/ 0 h 170"/>
                <a:gd name="T4" fmla="*/ 0 w 283"/>
                <a:gd name="T5" fmla="*/ 85 h 170"/>
                <a:gd name="T6" fmla="*/ 0 w 283"/>
                <a:gd name="T7" fmla="*/ 169 h 170"/>
              </a:gdLst>
              <a:ahLst/>
              <a:cxnLst>
                <a:cxn ang="0">
                  <a:pos x="T0" y="T1"/>
                </a:cxn>
                <a:cxn ang="0">
                  <a:pos x="T2" y="T3"/>
                </a:cxn>
                <a:cxn ang="0">
                  <a:pos x="T4" y="T5"/>
                </a:cxn>
                <a:cxn ang="0">
                  <a:pos x="T6" y="T7"/>
                </a:cxn>
              </a:cxnLst>
              <a:rect l="0" t="0" r="r" b="b"/>
              <a:pathLst>
                <a:path w="283" h="170">
                  <a:moveTo>
                    <a:pt x="282" y="85"/>
                  </a:moveTo>
                  <a:cubicBezTo>
                    <a:pt x="282" y="54"/>
                    <a:pt x="203" y="0"/>
                    <a:pt x="141" y="0"/>
                  </a:cubicBezTo>
                  <a:cubicBezTo>
                    <a:pt x="79" y="0"/>
                    <a:pt x="0" y="54"/>
                    <a:pt x="0" y="85"/>
                  </a:cubicBezTo>
                  <a:lnTo>
                    <a:pt x="0" y="169"/>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55" name="Freeform 10">
              <a:extLst>
                <a:ext uri="{FF2B5EF4-FFF2-40B4-BE49-F238E27FC236}">
                  <a16:creationId xmlns:a16="http://schemas.microsoft.com/office/drawing/2014/main" id="{150A7971-2D6B-4CE3-9371-055F88076F97}"/>
                </a:ext>
              </a:extLst>
            </p:cNvPr>
            <p:cNvSpPr>
              <a:spLocks noChangeArrowheads="1"/>
            </p:cNvSpPr>
            <p:nvPr/>
          </p:nvSpPr>
          <p:spPr bwMode="auto">
            <a:xfrm>
              <a:off x="1411287" y="4211638"/>
              <a:ext cx="61912" cy="80963"/>
            </a:xfrm>
            <a:custGeom>
              <a:avLst/>
              <a:gdLst>
                <a:gd name="T0" fmla="*/ 85 w 170"/>
                <a:gd name="T1" fmla="*/ 223 h 224"/>
                <a:gd name="T2" fmla="*/ 0 w 170"/>
                <a:gd name="T3" fmla="*/ 127 h 224"/>
                <a:gd name="T4" fmla="*/ 0 w 170"/>
                <a:gd name="T5" fmla="*/ 96 h 224"/>
                <a:gd name="T6" fmla="*/ 85 w 170"/>
                <a:gd name="T7" fmla="*/ 0 h 224"/>
                <a:gd name="T8" fmla="*/ 169 w 170"/>
                <a:gd name="T9" fmla="*/ 96 h 224"/>
                <a:gd name="T10" fmla="*/ 169 w 170"/>
                <a:gd name="T11" fmla="*/ 127 h 224"/>
                <a:gd name="T12" fmla="*/ 85 w 170"/>
                <a:gd name="T13" fmla="*/ 223 h 224"/>
              </a:gdLst>
              <a:ahLst/>
              <a:cxnLst>
                <a:cxn ang="0">
                  <a:pos x="T0" y="T1"/>
                </a:cxn>
                <a:cxn ang="0">
                  <a:pos x="T2" y="T3"/>
                </a:cxn>
                <a:cxn ang="0">
                  <a:pos x="T4" y="T5"/>
                </a:cxn>
                <a:cxn ang="0">
                  <a:pos x="T6" y="T7"/>
                </a:cxn>
                <a:cxn ang="0">
                  <a:pos x="T8" y="T9"/>
                </a:cxn>
                <a:cxn ang="0">
                  <a:pos x="T10" y="T11"/>
                </a:cxn>
                <a:cxn ang="0">
                  <a:pos x="T12" y="T13"/>
                </a:cxn>
              </a:cxnLst>
              <a:rect l="0" t="0" r="r" b="b"/>
              <a:pathLst>
                <a:path w="170" h="224">
                  <a:moveTo>
                    <a:pt x="85" y="223"/>
                  </a:moveTo>
                  <a:cubicBezTo>
                    <a:pt x="34" y="223"/>
                    <a:pt x="0" y="181"/>
                    <a:pt x="0" y="127"/>
                  </a:cubicBezTo>
                  <a:lnTo>
                    <a:pt x="0" y="96"/>
                  </a:lnTo>
                  <a:cubicBezTo>
                    <a:pt x="0" y="43"/>
                    <a:pt x="34" y="0"/>
                    <a:pt x="85" y="0"/>
                  </a:cubicBezTo>
                  <a:cubicBezTo>
                    <a:pt x="135" y="0"/>
                    <a:pt x="169" y="43"/>
                    <a:pt x="169" y="96"/>
                  </a:cubicBezTo>
                  <a:lnTo>
                    <a:pt x="169" y="127"/>
                  </a:lnTo>
                  <a:cubicBezTo>
                    <a:pt x="169" y="178"/>
                    <a:pt x="135" y="223"/>
                    <a:pt x="85" y="223"/>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56" name="Freeform 11">
              <a:extLst>
                <a:ext uri="{FF2B5EF4-FFF2-40B4-BE49-F238E27FC236}">
                  <a16:creationId xmlns:a16="http://schemas.microsoft.com/office/drawing/2014/main" id="{7E4DB568-3C9E-4416-A37E-119225791500}"/>
                </a:ext>
              </a:extLst>
            </p:cNvPr>
            <p:cNvSpPr>
              <a:spLocks noChangeArrowheads="1"/>
            </p:cNvSpPr>
            <p:nvPr/>
          </p:nvSpPr>
          <p:spPr bwMode="auto">
            <a:xfrm>
              <a:off x="1552574" y="4292601"/>
              <a:ext cx="101600" cy="61912"/>
            </a:xfrm>
            <a:custGeom>
              <a:avLst/>
              <a:gdLst>
                <a:gd name="T0" fmla="*/ 0 w 283"/>
                <a:gd name="T1" fmla="*/ 85 h 170"/>
                <a:gd name="T2" fmla="*/ 141 w 283"/>
                <a:gd name="T3" fmla="*/ 0 h 170"/>
                <a:gd name="T4" fmla="*/ 282 w 283"/>
                <a:gd name="T5" fmla="*/ 85 h 170"/>
                <a:gd name="T6" fmla="*/ 282 w 283"/>
                <a:gd name="T7" fmla="*/ 169 h 170"/>
              </a:gdLst>
              <a:ahLst/>
              <a:cxnLst>
                <a:cxn ang="0">
                  <a:pos x="T0" y="T1"/>
                </a:cxn>
                <a:cxn ang="0">
                  <a:pos x="T2" y="T3"/>
                </a:cxn>
                <a:cxn ang="0">
                  <a:pos x="T4" y="T5"/>
                </a:cxn>
                <a:cxn ang="0">
                  <a:pos x="T6" y="T7"/>
                </a:cxn>
              </a:cxnLst>
              <a:rect l="0" t="0" r="r" b="b"/>
              <a:pathLst>
                <a:path w="283" h="170">
                  <a:moveTo>
                    <a:pt x="0" y="85"/>
                  </a:moveTo>
                  <a:cubicBezTo>
                    <a:pt x="0" y="54"/>
                    <a:pt x="79" y="0"/>
                    <a:pt x="141" y="0"/>
                  </a:cubicBezTo>
                  <a:cubicBezTo>
                    <a:pt x="203" y="0"/>
                    <a:pt x="282" y="54"/>
                    <a:pt x="282" y="85"/>
                  </a:cubicBezTo>
                  <a:lnTo>
                    <a:pt x="282" y="169"/>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57" name="Freeform 12">
              <a:extLst>
                <a:ext uri="{FF2B5EF4-FFF2-40B4-BE49-F238E27FC236}">
                  <a16:creationId xmlns:a16="http://schemas.microsoft.com/office/drawing/2014/main" id="{F9A3F9D1-D92D-4368-B7C5-902D22745510}"/>
                </a:ext>
              </a:extLst>
            </p:cNvPr>
            <p:cNvSpPr>
              <a:spLocks noChangeArrowheads="1"/>
            </p:cNvSpPr>
            <p:nvPr/>
          </p:nvSpPr>
          <p:spPr bwMode="auto">
            <a:xfrm>
              <a:off x="1573212" y="4211638"/>
              <a:ext cx="61912" cy="80963"/>
            </a:xfrm>
            <a:custGeom>
              <a:avLst/>
              <a:gdLst>
                <a:gd name="T0" fmla="*/ 84 w 170"/>
                <a:gd name="T1" fmla="*/ 223 h 224"/>
                <a:gd name="T2" fmla="*/ 169 w 170"/>
                <a:gd name="T3" fmla="*/ 127 h 224"/>
                <a:gd name="T4" fmla="*/ 169 w 170"/>
                <a:gd name="T5" fmla="*/ 96 h 224"/>
                <a:gd name="T6" fmla="*/ 84 w 170"/>
                <a:gd name="T7" fmla="*/ 0 h 224"/>
                <a:gd name="T8" fmla="*/ 0 w 170"/>
                <a:gd name="T9" fmla="*/ 96 h 224"/>
                <a:gd name="T10" fmla="*/ 0 w 170"/>
                <a:gd name="T11" fmla="*/ 127 h 224"/>
                <a:gd name="T12" fmla="*/ 84 w 170"/>
                <a:gd name="T13" fmla="*/ 223 h 224"/>
              </a:gdLst>
              <a:ahLst/>
              <a:cxnLst>
                <a:cxn ang="0">
                  <a:pos x="T0" y="T1"/>
                </a:cxn>
                <a:cxn ang="0">
                  <a:pos x="T2" y="T3"/>
                </a:cxn>
                <a:cxn ang="0">
                  <a:pos x="T4" y="T5"/>
                </a:cxn>
                <a:cxn ang="0">
                  <a:pos x="T6" y="T7"/>
                </a:cxn>
                <a:cxn ang="0">
                  <a:pos x="T8" y="T9"/>
                </a:cxn>
                <a:cxn ang="0">
                  <a:pos x="T10" y="T11"/>
                </a:cxn>
                <a:cxn ang="0">
                  <a:pos x="T12" y="T13"/>
                </a:cxn>
              </a:cxnLst>
              <a:rect l="0" t="0" r="r" b="b"/>
              <a:pathLst>
                <a:path w="170" h="224">
                  <a:moveTo>
                    <a:pt x="84" y="223"/>
                  </a:moveTo>
                  <a:cubicBezTo>
                    <a:pt x="135" y="223"/>
                    <a:pt x="169" y="181"/>
                    <a:pt x="169" y="127"/>
                  </a:cubicBezTo>
                  <a:lnTo>
                    <a:pt x="169" y="96"/>
                  </a:lnTo>
                  <a:cubicBezTo>
                    <a:pt x="169" y="43"/>
                    <a:pt x="135" y="0"/>
                    <a:pt x="84" y="0"/>
                  </a:cubicBezTo>
                  <a:cubicBezTo>
                    <a:pt x="33" y="0"/>
                    <a:pt x="0" y="43"/>
                    <a:pt x="0" y="96"/>
                  </a:cubicBezTo>
                  <a:lnTo>
                    <a:pt x="0" y="127"/>
                  </a:lnTo>
                  <a:cubicBezTo>
                    <a:pt x="0" y="178"/>
                    <a:pt x="33" y="223"/>
                    <a:pt x="84" y="223"/>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58" name="Freeform 13">
              <a:extLst>
                <a:ext uri="{FF2B5EF4-FFF2-40B4-BE49-F238E27FC236}">
                  <a16:creationId xmlns:a16="http://schemas.microsoft.com/office/drawing/2014/main" id="{E2828F71-2A8B-4ACA-BBD5-D16D8D5C5CC9}"/>
                </a:ext>
              </a:extLst>
            </p:cNvPr>
            <p:cNvSpPr>
              <a:spLocks noChangeArrowheads="1"/>
            </p:cNvSpPr>
            <p:nvPr/>
          </p:nvSpPr>
          <p:spPr bwMode="auto">
            <a:xfrm>
              <a:off x="1654174" y="4454526"/>
              <a:ext cx="92075" cy="61912"/>
            </a:xfrm>
            <a:custGeom>
              <a:avLst/>
              <a:gdLst>
                <a:gd name="T0" fmla="*/ 254 w 255"/>
                <a:gd name="T1" fmla="*/ 169 h 170"/>
                <a:gd name="T2" fmla="*/ 254 w 255"/>
                <a:gd name="T3" fmla="*/ 84 h 170"/>
                <a:gd name="T4" fmla="*/ 113 w 255"/>
                <a:gd name="T5" fmla="*/ 0 h 170"/>
                <a:gd name="T6" fmla="*/ 0 w 255"/>
                <a:gd name="T7" fmla="*/ 42 h 170"/>
              </a:gdLst>
              <a:ahLst/>
              <a:cxnLst>
                <a:cxn ang="0">
                  <a:pos x="T0" y="T1"/>
                </a:cxn>
                <a:cxn ang="0">
                  <a:pos x="T2" y="T3"/>
                </a:cxn>
                <a:cxn ang="0">
                  <a:pos x="T4" y="T5"/>
                </a:cxn>
                <a:cxn ang="0">
                  <a:pos x="T6" y="T7"/>
                </a:cxn>
              </a:cxnLst>
              <a:rect l="0" t="0" r="r" b="b"/>
              <a:pathLst>
                <a:path w="255" h="170">
                  <a:moveTo>
                    <a:pt x="254" y="169"/>
                  </a:moveTo>
                  <a:lnTo>
                    <a:pt x="254" y="84"/>
                  </a:lnTo>
                  <a:cubicBezTo>
                    <a:pt x="254" y="53"/>
                    <a:pt x="175" y="0"/>
                    <a:pt x="113" y="0"/>
                  </a:cubicBezTo>
                  <a:cubicBezTo>
                    <a:pt x="74" y="0"/>
                    <a:pt x="29" y="19"/>
                    <a:pt x="0" y="42"/>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59" name="Freeform 14">
              <a:extLst>
                <a:ext uri="{FF2B5EF4-FFF2-40B4-BE49-F238E27FC236}">
                  <a16:creationId xmlns:a16="http://schemas.microsoft.com/office/drawing/2014/main" id="{9E55D9F8-C63A-4567-A8D3-15FA8B4D088E}"/>
                </a:ext>
              </a:extLst>
            </p:cNvPr>
            <p:cNvSpPr>
              <a:spLocks noChangeArrowheads="1"/>
            </p:cNvSpPr>
            <p:nvPr/>
          </p:nvSpPr>
          <p:spPr bwMode="auto">
            <a:xfrm>
              <a:off x="1665287" y="4375151"/>
              <a:ext cx="61912" cy="80962"/>
            </a:xfrm>
            <a:custGeom>
              <a:avLst/>
              <a:gdLst>
                <a:gd name="T0" fmla="*/ 84 w 170"/>
                <a:gd name="T1" fmla="*/ 223 h 224"/>
                <a:gd name="T2" fmla="*/ 0 w 170"/>
                <a:gd name="T3" fmla="*/ 127 h 224"/>
                <a:gd name="T4" fmla="*/ 0 w 170"/>
                <a:gd name="T5" fmla="*/ 96 h 224"/>
                <a:gd name="T6" fmla="*/ 84 w 170"/>
                <a:gd name="T7" fmla="*/ 0 h 224"/>
                <a:gd name="T8" fmla="*/ 169 w 170"/>
                <a:gd name="T9" fmla="*/ 96 h 224"/>
                <a:gd name="T10" fmla="*/ 169 w 170"/>
                <a:gd name="T11" fmla="*/ 127 h 224"/>
                <a:gd name="T12" fmla="*/ 84 w 170"/>
                <a:gd name="T13" fmla="*/ 223 h 224"/>
              </a:gdLst>
              <a:ahLst/>
              <a:cxnLst>
                <a:cxn ang="0">
                  <a:pos x="T0" y="T1"/>
                </a:cxn>
                <a:cxn ang="0">
                  <a:pos x="T2" y="T3"/>
                </a:cxn>
                <a:cxn ang="0">
                  <a:pos x="T4" y="T5"/>
                </a:cxn>
                <a:cxn ang="0">
                  <a:pos x="T6" y="T7"/>
                </a:cxn>
                <a:cxn ang="0">
                  <a:pos x="T8" y="T9"/>
                </a:cxn>
                <a:cxn ang="0">
                  <a:pos x="T10" y="T11"/>
                </a:cxn>
                <a:cxn ang="0">
                  <a:pos x="T12" y="T13"/>
                </a:cxn>
              </a:cxnLst>
              <a:rect l="0" t="0" r="r" b="b"/>
              <a:pathLst>
                <a:path w="170" h="224">
                  <a:moveTo>
                    <a:pt x="84" y="223"/>
                  </a:moveTo>
                  <a:cubicBezTo>
                    <a:pt x="33" y="223"/>
                    <a:pt x="0" y="180"/>
                    <a:pt x="0" y="127"/>
                  </a:cubicBezTo>
                  <a:lnTo>
                    <a:pt x="0" y="96"/>
                  </a:lnTo>
                  <a:cubicBezTo>
                    <a:pt x="0" y="42"/>
                    <a:pt x="33" y="0"/>
                    <a:pt x="84" y="0"/>
                  </a:cubicBezTo>
                  <a:cubicBezTo>
                    <a:pt x="135" y="0"/>
                    <a:pt x="169" y="42"/>
                    <a:pt x="169" y="96"/>
                  </a:cubicBezTo>
                  <a:lnTo>
                    <a:pt x="169" y="127"/>
                  </a:lnTo>
                  <a:cubicBezTo>
                    <a:pt x="169" y="178"/>
                    <a:pt x="135" y="223"/>
                    <a:pt x="84" y="223"/>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60" name="Freeform 15">
              <a:extLst>
                <a:ext uri="{FF2B5EF4-FFF2-40B4-BE49-F238E27FC236}">
                  <a16:creationId xmlns:a16="http://schemas.microsoft.com/office/drawing/2014/main" id="{50F3644F-97E5-4A25-91CA-813ADB403C5E}"/>
                </a:ext>
              </a:extLst>
            </p:cNvPr>
            <p:cNvSpPr>
              <a:spLocks noChangeArrowheads="1"/>
            </p:cNvSpPr>
            <p:nvPr/>
          </p:nvSpPr>
          <p:spPr bwMode="auto">
            <a:xfrm>
              <a:off x="1300162" y="4454526"/>
              <a:ext cx="92075" cy="61912"/>
            </a:xfrm>
            <a:custGeom>
              <a:avLst/>
              <a:gdLst>
                <a:gd name="T0" fmla="*/ 0 w 255"/>
                <a:gd name="T1" fmla="*/ 169 h 170"/>
                <a:gd name="T2" fmla="*/ 0 w 255"/>
                <a:gd name="T3" fmla="*/ 84 h 170"/>
                <a:gd name="T4" fmla="*/ 141 w 255"/>
                <a:gd name="T5" fmla="*/ 0 h 170"/>
                <a:gd name="T6" fmla="*/ 254 w 255"/>
                <a:gd name="T7" fmla="*/ 42 h 170"/>
              </a:gdLst>
              <a:ahLst/>
              <a:cxnLst>
                <a:cxn ang="0">
                  <a:pos x="T0" y="T1"/>
                </a:cxn>
                <a:cxn ang="0">
                  <a:pos x="T2" y="T3"/>
                </a:cxn>
                <a:cxn ang="0">
                  <a:pos x="T4" y="T5"/>
                </a:cxn>
                <a:cxn ang="0">
                  <a:pos x="T6" y="T7"/>
                </a:cxn>
              </a:cxnLst>
              <a:rect l="0" t="0" r="r" b="b"/>
              <a:pathLst>
                <a:path w="255" h="170">
                  <a:moveTo>
                    <a:pt x="0" y="169"/>
                  </a:moveTo>
                  <a:lnTo>
                    <a:pt x="0" y="84"/>
                  </a:lnTo>
                  <a:cubicBezTo>
                    <a:pt x="0" y="53"/>
                    <a:pt x="79" y="0"/>
                    <a:pt x="141" y="0"/>
                  </a:cubicBezTo>
                  <a:cubicBezTo>
                    <a:pt x="180" y="0"/>
                    <a:pt x="225" y="19"/>
                    <a:pt x="254" y="42"/>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61" name="Freeform 16">
              <a:extLst>
                <a:ext uri="{FF2B5EF4-FFF2-40B4-BE49-F238E27FC236}">
                  <a16:creationId xmlns:a16="http://schemas.microsoft.com/office/drawing/2014/main" id="{9240A74B-46DC-4657-86A0-0ACBC215B53D}"/>
                </a:ext>
              </a:extLst>
            </p:cNvPr>
            <p:cNvSpPr>
              <a:spLocks noChangeArrowheads="1"/>
            </p:cNvSpPr>
            <p:nvPr/>
          </p:nvSpPr>
          <p:spPr bwMode="auto">
            <a:xfrm>
              <a:off x="1319212" y="4375151"/>
              <a:ext cx="61912" cy="80962"/>
            </a:xfrm>
            <a:custGeom>
              <a:avLst/>
              <a:gdLst>
                <a:gd name="T0" fmla="*/ 85 w 170"/>
                <a:gd name="T1" fmla="*/ 223 h 224"/>
                <a:gd name="T2" fmla="*/ 169 w 170"/>
                <a:gd name="T3" fmla="*/ 127 h 224"/>
                <a:gd name="T4" fmla="*/ 169 w 170"/>
                <a:gd name="T5" fmla="*/ 96 h 224"/>
                <a:gd name="T6" fmla="*/ 85 w 170"/>
                <a:gd name="T7" fmla="*/ 0 h 224"/>
                <a:gd name="T8" fmla="*/ 0 w 170"/>
                <a:gd name="T9" fmla="*/ 96 h 224"/>
                <a:gd name="T10" fmla="*/ 0 w 170"/>
                <a:gd name="T11" fmla="*/ 127 h 224"/>
                <a:gd name="T12" fmla="*/ 85 w 170"/>
                <a:gd name="T13" fmla="*/ 223 h 224"/>
              </a:gdLst>
              <a:ahLst/>
              <a:cxnLst>
                <a:cxn ang="0">
                  <a:pos x="T0" y="T1"/>
                </a:cxn>
                <a:cxn ang="0">
                  <a:pos x="T2" y="T3"/>
                </a:cxn>
                <a:cxn ang="0">
                  <a:pos x="T4" y="T5"/>
                </a:cxn>
                <a:cxn ang="0">
                  <a:pos x="T6" y="T7"/>
                </a:cxn>
                <a:cxn ang="0">
                  <a:pos x="T8" y="T9"/>
                </a:cxn>
                <a:cxn ang="0">
                  <a:pos x="T10" y="T11"/>
                </a:cxn>
                <a:cxn ang="0">
                  <a:pos x="T12" y="T13"/>
                </a:cxn>
              </a:cxnLst>
              <a:rect l="0" t="0" r="r" b="b"/>
              <a:pathLst>
                <a:path w="170" h="224">
                  <a:moveTo>
                    <a:pt x="85" y="223"/>
                  </a:moveTo>
                  <a:cubicBezTo>
                    <a:pt x="136" y="223"/>
                    <a:pt x="169" y="180"/>
                    <a:pt x="169" y="127"/>
                  </a:cubicBezTo>
                  <a:lnTo>
                    <a:pt x="169" y="96"/>
                  </a:lnTo>
                  <a:cubicBezTo>
                    <a:pt x="169" y="42"/>
                    <a:pt x="136" y="0"/>
                    <a:pt x="85" y="0"/>
                  </a:cubicBezTo>
                  <a:cubicBezTo>
                    <a:pt x="34" y="0"/>
                    <a:pt x="0" y="42"/>
                    <a:pt x="0" y="96"/>
                  </a:cubicBezTo>
                  <a:lnTo>
                    <a:pt x="0" y="127"/>
                  </a:lnTo>
                  <a:cubicBezTo>
                    <a:pt x="0" y="178"/>
                    <a:pt x="34" y="223"/>
                    <a:pt x="85" y="223"/>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62" name="Freeform 17">
              <a:extLst>
                <a:ext uri="{FF2B5EF4-FFF2-40B4-BE49-F238E27FC236}">
                  <a16:creationId xmlns:a16="http://schemas.microsoft.com/office/drawing/2014/main" id="{981E14B2-CD3A-4BE2-9320-F0CDE2104C92}"/>
                </a:ext>
              </a:extLst>
            </p:cNvPr>
            <p:cNvSpPr>
              <a:spLocks noChangeArrowheads="1"/>
            </p:cNvSpPr>
            <p:nvPr/>
          </p:nvSpPr>
          <p:spPr bwMode="auto">
            <a:xfrm>
              <a:off x="1581149" y="4514851"/>
              <a:ext cx="130175" cy="130175"/>
            </a:xfrm>
            <a:custGeom>
              <a:avLst/>
              <a:gdLst>
                <a:gd name="T0" fmla="*/ 99 w 362"/>
                <a:gd name="T1" fmla="*/ 0 h 362"/>
                <a:gd name="T2" fmla="*/ 339 w 362"/>
                <a:gd name="T3" fmla="*/ 240 h 362"/>
                <a:gd name="T4" fmla="*/ 339 w 362"/>
                <a:gd name="T5" fmla="*/ 319 h 362"/>
                <a:gd name="T6" fmla="*/ 319 w 362"/>
                <a:gd name="T7" fmla="*/ 339 h 362"/>
                <a:gd name="T8" fmla="*/ 240 w 362"/>
                <a:gd name="T9" fmla="*/ 339 h 362"/>
                <a:gd name="T10" fmla="*/ 0 w 362"/>
                <a:gd name="T11" fmla="*/ 99 h 362"/>
              </a:gdLst>
              <a:ahLst/>
              <a:cxnLst>
                <a:cxn ang="0">
                  <a:pos x="T0" y="T1"/>
                </a:cxn>
                <a:cxn ang="0">
                  <a:pos x="T2" y="T3"/>
                </a:cxn>
                <a:cxn ang="0">
                  <a:pos x="T4" y="T5"/>
                </a:cxn>
                <a:cxn ang="0">
                  <a:pos x="T6" y="T7"/>
                </a:cxn>
                <a:cxn ang="0">
                  <a:pos x="T8" y="T9"/>
                </a:cxn>
                <a:cxn ang="0">
                  <a:pos x="T10" y="T11"/>
                </a:cxn>
              </a:cxnLst>
              <a:rect l="0" t="0" r="r" b="b"/>
              <a:pathLst>
                <a:path w="362" h="362">
                  <a:moveTo>
                    <a:pt x="99" y="0"/>
                  </a:moveTo>
                  <a:lnTo>
                    <a:pt x="339" y="240"/>
                  </a:lnTo>
                  <a:cubicBezTo>
                    <a:pt x="361" y="262"/>
                    <a:pt x="361" y="296"/>
                    <a:pt x="339" y="319"/>
                  </a:cubicBezTo>
                  <a:lnTo>
                    <a:pt x="319" y="339"/>
                  </a:lnTo>
                  <a:cubicBezTo>
                    <a:pt x="296" y="361"/>
                    <a:pt x="263" y="361"/>
                    <a:pt x="240" y="339"/>
                  </a:cubicBezTo>
                  <a:lnTo>
                    <a:pt x="0" y="99"/>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63" name="Grouper 336">
            <a:extLst>
              <a:ext uri="{FF2B5EF4-FFF2-40B4-BE49-F238E27FC236}">
                <a16:creationId xmlns:a16="http://schemas.microsoft.com/office/drawing/2014/main" id="{00FDAA70-CCC1-4C8F-95DE-DE71E0878A46}"/>
              </a:ext>
            </a:extLst>
          </p:cNvPr>
          <p:cNvGrpSpPr/>
          <p:nvPr userDrawn="1"/>
        </p:nvGrpSpPr>
        <p:grpSpPr>
          <a:xfrm>
            <a:off x="7796703" y="1464581"/>
            <a:ext cx="629960" cy="602292"/>
            <a:chOff x="499341" y="945717"/>
            <a:chExt cx="469900" cy="449262"/>
          </a:xfrm>
        </p:grpSpPr>
        <p:sp>
          <p:nvSpPr>
            <p:cNvPr id="64" name="Freeform 10">
              <a:extLst>
                <a:ext uri="{FF2B5EF4-FFF2-40B4-BE49-F238E27FC236}">
                  <a16:creationId xmlns:a16="http://schemas.microsoft.com/office/drawing/2014/main" id="{E69ED0A3-21BD-499B-9ABC-2B15CB218E19}"/>
                </a:ext>
              </a:extLst>
            </p:cNvPr>
            <p:cNvSpPr>
              <a:spLocks noChangeArrowheads="1"/>
            </p:cNvSpPr>
            <p:nvPr/>
          </p:nvSpPr>
          <p:spPr bwMode="auto">
            <a:xfrm>
              <a:off x="824779" y="1139392"/>
              <a:ext cx="101600" cy="254000"/>
            </a:xfrm>
            <a:custGeom>
              <a:avLst/>
              <a:gdLst>
                <a:gd name="T0" fmla="*/ 141 w 283"/>
                <a:gd name="T1" fmla="*/ 705 h 706"/>
                <a:gd name="T2" fmla="*/ 0 w 283"/>
                <a:gd name="T3" fmla="*/ 705 h 706"/>
                <a:gd name="T4" fmla="*/ 0 w 283"/>
                <a:gd name="T5" fmla="*/ 0 h 706"/>
                <a:gd name="T6" fmla="*/ 282 w 283"/>
                <a:gd name="T7" fmla="*/ 0 h 706"/>
                <a:gd name="T8" fmla="*/ 282 w 283"/>
                <a:gd name="T9" fmla="*/ 705 h 706"/>
                <a:gd name="T10" fmla="*/ 141 w 283"/>
                <a:gd name="T11" fmla="*/ 705 h 706"/>
              </a:gdLst>
              <a:ahLst/>
              <a:cxnLst>
                <a:cxn ang="0">
                  <a:pos x="T0" y="T1"/>
                </a:cxn>
                <a:cxn ang="0">
                  <a:pos x="T2" y="T3"/>
                </a:cxn>
                <a:cxn ang="0">
                  <a:pos x="T4" y="T5"/>
                </a:cxn>
                <a:cxn ang="0">
                  <a:pos x="T6" y="T7"/>
                </a:cxn>
                <a:cxn ang="0">
                  <a:pos x="T8" y="T9"/>
                </a:cxn>
                <a:cxn ang="0">
                  <a:pos x="T10" y="T11"/>
                </a:cxn>
              </a:cxnLst>
              <a:rect l="0" t="0" r="r" b="b"/>
              <a:pathLst>
                <a:path w="283" h="706">
                  <a:moveTo>
                    <a:pt x="141" y="705"/>
                  </a:moveTo>
                  <a:lnTo>
                    <a:pt x="0" y="705"/>
                  </a:lnTo>
                  <a:lnTo>
                    <a:pt x="0" y="0"/>
                  </a:lnTo>
                  <a:lnTo>
                    <a:pt x="282" y="0"/>
                  </a:lnTo>
                  <a:lnTo>
                    <a:pt x="282" y="705"/>
                  </a:lnTo>
                  <a:lnTo>
                    <a:pt x="141" y="705"/>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65" name="Freeform 11">
              <a:extLst>
                <a:ext uri="{FF2B5EF4-FFF2-40B4-BE49-F238E27FC236}">
                  <a16:creationId xmlns:a16="http://schemas.microsoft.com/office/drawing/2014/main" id="{10FECACC-6D7F-4C72-B213-59E075926CD3}"/>
                </a:ext>
              </a:extLst>
            </p:cNvPr>
            <p:cNvSpPr>
              <a:spLocks noChangeArrowheads="1"/>
            </p:cNvSpPr>
            <p:nvPr/>
          </p:nvSpPr>
          <p:spPr bwMode="auto">
            <a:xfrm>
              <a:off x="540616" y="1301317"/>
              <a:ext cx="101600" cy="92075"/>
            </a:xfrm>
            <a:custGeom>
              <a:avLst/>
              <a:gdLst>
                <a:gd name="T0" fmla="*/ 141 w 283"/>
                <a:gd name="T1" fmla="*/ 254 h 255"/>
                <a:gd name="T2" fmla="*/ 0 w 283"/>
                <a:gd name="T3" fmla="*/ 254 h 255"/>
                <a:gd name="T4" fmla="*/ 0 w 283"/>
                <a:gd name="T5" fmla="*/ 0 h 255"/>
                <a:gd name="T6" fmla="*/ 282 w 283"/>
                <a:gd name="T7" fmla="*/ 0 h 255"/>
                <a:gd name="T8" fmla="*/ 282 w 283"/>
                <a:gd name="T9" fmla="*/ 254 h 255"/>
                <a:gd name="T10" fmla="*/ 141 w 283"/>
                <a:gd name="T11" fmla="*/ 254 h 255"/>
              </a:gdLst>
              <a:ahLst/>
              <a:cxnLst>
                <a:cxn ang="0">
                  <a:pos x="T0" y="T1"/>
                </a:cxn>
                <a:cxn ang="0">
                  <a:pos x="T2" y="T3"/>
                </a:cxn>
                <a:cxn ang="0">
                  <a:pos x="T4" y="T5"/>
                </a:cxn>
                <a:cxn ang="0">
                  <a:pos x="T6" y="T7"/>
                </a:cxn>
                <a:cxn ang="0">
                  <a:pos x="T8" y="T9"/>
                </a:cxn>
                <a:cxn ang="0">
                  <a:pos x="T10" y="T11"/>
                </a:cxn>
              </a:cxnLst>
              <a:rect l="0" t="0" r="r" b="b"/>
              <a:pathLst>
                <a:path w="283" h="255">
                  <a:moveTo>
                    <a:pt x="141" y="254"/>
                  </a:moveTo>
                  <a:lnTo>
                    <a:pt x="0" y="254"/>
                  </a:lnTo>
                  <a:lnTo>
                    <a:pt x="0" y="0"/>
                  </a:lnTo>
                  <a:lnTo>
                    <a:pt x="282" y="0"/>
                  </a:lnTo>
                  <a:lnTo>
                    <a:pt x="282" y="254"/>
                  </a:lnTo>
                  <a:lnTo>
                    <a:pt x="141" y="254"/>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66" name="Freeform 12">
              <a:extLst>
                <a:ext uri="{FF2B5EF4-FFF2-40B4-BE49-F238E27FC236}">
                  <a16:creationId xmlns:a16="http://schemas.microsoft.com/office/drawing/2014/main" id="{FC280503-041B-4945-8E69-0EABA4424D86}"/>
                </a:ext>
              </a:extLst>
            </p:cNvPr>
            <p:cNvSpPr>
              <a:spLocks noChangeArrowheads="1"/>
            </p:cNvSpPr>
            <p:nvPr/>
          </p:nvSpPr>
          <p:spPr bwMode="auto">
            <a:xfrm>
              <a:off x="683491" y="1231467"/>
              <a:ext cx="101600" cy="163512"/>
            </a:xfrm>
            <a:custGeom>
              <a:avLst/>
              <a:gdLst>
                <a:gd name="T0" fmla="*/ 141 w 283"/>
                <a:gd name="T1" fmla="*/ 451 h 452"/>
                <a:gd name="T2" fmla="*/ 0 w 283"/>
                <a:gd name="T3" fmla="*/ 451 h 452"/>
                <a:gd name="T4" fmla="*/ 0 w 283"/>
                <a:gd name="T5" fmla="*/ 0 h 452"/>
                <a:gd name="T6" fmla="*/ 282 w 283"/>
                <a:gd name="T7" fmla="*/ 0 h 452"/>
                <a:gd name="T8" fmla="*/ 282 w 283"/>
                <a:gd name="T9" fmla="*/ 451 h 452"/>
                <a:gd name="T10" fmla="*/ 141 w 283"/>
                <a:gd name="T11" fmla="*/ 451 h 452"/>
              </a:gdLst>
              <a:ahLst/>
              <a:cxnLst>
                <a:cxn ang="0">
                  <a:pos x="T0" y="T1"/>
                </a:cxn>
                <a:cxn ang="0">
                  <a:pos x="T2" y="T3"/>
                </a:cxn>
                <a:cxn ang="0">
                  <a:pos x="T4" y="T5"/>
                </a:cxn>
                <a:cxn ang="0">
                  <a:pos x="T6" y="T7"/>
                </a:cxn>
                <a:cxn ang="0">
                  <a:pos x="T8" y="T9"/>
                </a:cxn>
                <a:cxn ang="0">
                  <a:pos x="T10" y="T11"/>
                </a:cxn>
              </a:cxnLst>
              <a:rect l="0" t="0" r="r" b="b"/>
              <a:pathLst>
                <a:path w="283" h="452">
                  <a:moveTo>
                    <a:pt x="141" y="451"/>
                  </a:moveTo>
                  <a:lnTo>
                    <a:pt x="0" y="451"/>
                  </a:lnTo>
                  <a:lnTo>
                    <a:pt x="0" y="0"/>
                  </a:lnTo>
                  <a:lnTo>
                    <a:pt x="282" y="0"/>
                  </a:lnTo>
                  <a:lnTo>
                    <a:pt x="282" y="451"/>
                  </a:lnTo>
                  <a:lnTo>
                    <a:pt x="141" y="45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67" name="Line 13">
              <a:extLst>
                <a:ext uri="{FF2B5EF4-FFF2-40B4-BE49-F238E27FC236}">
                  <a16:creationId xmlns:a16="http://schemas.microsoft.com/office/drawing/2014/main" id="{CD52A426-D8B8-4CAC-9D45-B045F842A323}"/>
                </a:ext>
              </a:extLst>
            </p:cNvPr>
            <p:cNvSpPr>
              <a:spLocks noChangeShapeType="1"/>
            </p:cNvSpPr>
            <p:nvPr/>
          </p:nvSpPr>
          <p:spPr bwMode="auto">
            <a:xfrm flipH="1">
              <a:off x="499341" y="1393392"/>
              <a:ext cx="469900"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68" name="Freeform 14">
              <a:extLst>
                <a:ext uri="{FF2B5EF4-FFF2-40B4-BE49-F238E27FC236}">
                  <a16:creationId xmlns:a16="http://schemas.microsoft.com/office/drawing/2014/main" id="{67041CBC-CA53-4EF6-A7E6-B08D4BA03A99}"/>
                </a:ext>
              </a:extLst>
            </p:cNvPr>
            <p:cNvSpPr>
              <a:spLocks noChangeArrowheads="1"/>
            </p:cNvSpPr>
            <p:nvPr/>
          </p:nvSpPr>
          <p:spPr bwMode="auto">
            <a:xfrm>
              <a:off x="499341" y="945717"/>
              <a:ext cx="417513" cy="285750"/>
            </a:xfrm>
            <a:custGeom>
              <a:avLst/>
              <a:gdLst>
                <a:gd name="T0" fmla="*/ 1157 w 1158"/>
                <a:gd name="T1" fmla="*/ 0 h 792"/>
                <a:gd name="T2" fmla="*/ 875 w 1158"/>
                <a:gd name="T3" fmla="*/ 0 h 792"/>
                <a:gd name="T4" fmla="*/ 960 w 1158"/>
                <a:gd name="T5" fmla="*/ 85 h 792"/>
                <a:gd name="T6" fmla="*/ 564 w 1158"/>
                <a:gd name="T7" fmla="*/ 452 h 792"/>
                <a:gd name="T8" fmla="*/ 395 w 1158"/>
                <a:gd name="T9" fmla="*/ 283 h 792"/>
                <a:gd name="T10" fmla="*/ 0 w 1158"/>
                <a:gd name="T11" fmla="*/ 678 h 792"/>
                <a:gd name="T12" fmla="*/ 113 w 1158"/>
                <a:gd name="T13" fmla="*/ 791 h 792"/>
                <a:gd name="T14" fmla="*/ 395 w 1158"/>
                <a:gd name="T15" fmla="*/ 508 h 792"/>
                <a:gd name="T16" fmla="*/ 593 w 1158"/>
                <a:gd name="T17" fmla="*/ 678 h 792"/>
                <a:gd name="T18" fmla="*/ 1072 w 1158"/>
                <a:gd name="T19" fmla="*/ 198 h 792"/>
                <a:gd name="T20" fmla="*/ 1157 w 1158"/>
                <a:gd name="T21" fmla="*/ 283 h 792"/>
                <a:gd name="T22" fmla="*/ 1157 w 1158"/>
                <a:gd name="T23" fmla="*/ 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58" h="792">
                  <a:moveTo>
                    <a:pt x="1157" y="0"/>
                  </a:moveTo>
                  <a:lnTo>
                    <a:pt x="875" y="0"/>
                  </a:lnTo>
                  <a:lnTo>
                    <a:pt x="960" y="85"/>
                  </a:lnTo>
                  <a:lnTo>
                    <a:pt x="564" y="452"/>
                  </a:lnTo>
                  <a:lnTo>
                    <a:pt x="395" y="283"/>
                  </a:lnTo>
                  <a:lnTo>
                    <a:pt x="0" y="678"/>
                  </a:lnTo>
                  <a:lnTo>
                    <a:pt x="113" y="791"/>
                  </a:lnTo>
                  <a:lnTo>
                    <a:pt x="395" y="508"/>
                  </a:lnTo>
                  <a:lnTo>
                    <a:pt x="593" y="678"/>
                  </a:lnTo>
                  <a:lnTo>
                    <a:pt x="1072" y="198"/>
                  </a:lnTo>
                  <a:lnTo>
                    <a:pt x="1157" y="283"/>
                  </a:lnTo>
                  <a:lnTo>
                    <a:pt x="1157"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grpSp>
      <p:grpSp>
        <p:nvGrpSpPr>
          <p:cNvPr id="69" name="Grouper 339">
            <a:extLst>
              <a:ext uri="{FF2B5EF4-FFF2-40B4-BE49-F238E27FC236}">
                <a16:creationId xmlns:a16="http://schemas.microsoft.com/office/drawing/2014/main" id="{3730F3BD-8F55-42FA-BF1F-918B1BD6C54C}"/>
              </a:ext>
            </a:extLst>
          </p:cNvPr>
          <p:cNvGrpSpPr/>
          <p:nvPr userDrawn="1"/>
        </p:nvGrpSpPr>
        <p:grpSpPr>
          <a:xfrm>
            <a:off x="10101812" y="1485863"/>
            <a:ext cx="657628" cy="559728"/>
            <a:chOff x="2102716" y="1769629"/>
            <a:chExt cx="490538" cy="417513"/>
          </a:xfrm>
        </p:grpSpPr>
        <p:sp>
          <p:nvSpPr>
            <p:cNvPr id="70" name="Freeform 60">
              <a:extLst>
                <a:ext uri="{FF2B5EF4-FFF2-40B4-BE49-F238E27FC236}">
                  <a16:creationId xmlns:a16="http://schemas.microsoft.com/office/drawing/2014/main" id="{F8112FF9-A81F-4875-9C63-404A0F05C9FB}"/>
                </a:ext>
              </a:extLst>
            </p:cNvPr>
            <p:cNvSpPr>
              <a:spLocks noChangeArrowheads="1"/>
            </p:cNvSpPr>
            <p:nvPr/>
          </p:nvSpPr>
          <p:spPr bwMode="auto">
            <a:xfrm>
              <a:off x="2104304" y="1982354"/>
              <a:ext cx="487362" cy="142875"/>
            </a:xfrm>
            <a:custGeom>
              <a:avLst/>
              <a:gdLst>
                <a:gd name="T0" fmla="*/ 0 w 1354"/>
                <a:gd name="T1" fmla="*/ 395 h 396"/>
                <a:gd name="T2" fmla="*/ 169 w 1354"/>
                <a:gd name="T3" fmla="*/ 395 h 396"/>
                <a:gd name="T4" fmla="*/ 282 w 1354"/>
                <a:gd name="T5" fmla="*/ 254 h 396"/>
                <a:gd name="T6" fmla="*/ 395 w 1354"/>
                <a:gd name="T7" fmla="*/ 254 h 396"/>
                <a:gd name="T8" fmla="*/ 508 w 1354"/>
                <a:gd name="T9" fmla="*/ 367 h 396"/>
                <a:gd name="T10" fmla="*/ 677 w 1354"/>
                <a:gd name="T11" fmla="*/ 367 h 396"/>
                <a:gd name="T12" fmla="*/ 902 w 1354"/>
                <a:gd name="T13" fmla="*/ 141 h 396"/>
                <a:gd name="T14" fmla="*/ 1099 w 1354"/>
                <a:gd name="T15" fmla="*/ 141 h 396"/>
                <a:gd name="T16" fmla="*/ 1184 w 1354"/>
                <a:gd name="T17" fmla="*/ 0 h 396"/>
                <a:gd name="T18" fmla="*/ 1353 w 1354"/>
                <a:gd name="T19" fmla="*/ 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4" h="396">
                  <a:moveTo>
                    <a:pt x="0" y="395"/>
                  </a:moveTo>
                  <a:lnTo>
                    <a:pt x="169" y="395"/>
                  </a:lnTo>
                  <a:lnTo>
                    <a:pt x="282" y="254"/>
                  </a:lnTo>
                  <a:lnTo>
                    <a:pt x="395" y="254"/>
                  </a:lnTo>
                  <a:lnTo>
                    <a:pt x="508" y="367"/>
                  </a:lnTo>
                  <a:lnTo>
                    <a:pt x="677" y="367"/>
                  </a:lnTo>
                  <a:lnTo>
                    <a:pt x="902" y="141"/>
                  </a:lnTo>
                  <a:lnTo>
                    <a:pt x="1099" y="141"/>
                  </a:lnTo>
                  <a:lnTo>
                    <a:pt x="1184" y="0"/>
                  </a:lnTo>
                  <a:lnTo>
                    <a:pt x="1353"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1" name="Line 61">
              <a:extLst>
                <a:ext uri="{FF2B5EF4-FFF2-40B4-BE49-F238E27FC236}">
                  <a16:creationId xmlns:a16="http://schemas.microsoft.com/office/drawing/2014/main" id="{CC4DB3B0-779E-45F7-85C1-C3C75307A644}"/>
                </a:ext>
              </a:extLst>
            </p:cNvPr>
            <p:cNvSpPr>
              <a:spLocks noChangeShapeType="1"/>
            </p:cNvSpPr>
            <p:nvPr/>
          </p:nvSpPr>
          <p:spPr bwMode="auto">
            <a:xfrm flipH="1">
              <a:off x="2102716" y="2185554"/>
              <a:ext cx="490538" cy="158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2" name="Freeform 62">
              <a:extLst>
                <a:ext uri="{FF2B5EF4-FFF2-40B4-BE49-F238E27FC236}">
                  <a16:creationId xmlns:a16="http://schemas.microsoft.com/office/drawing/2014/main" id="{66DE2BDA-7A1F-4D59-8CF7-6D28A8CA5975}"/>
                </a:ext>
              </a:extLst>
            </p:cNvPr>
            <p:cNvSpPr>
              <a:spLocks noChangeArrowheads="1"/>
            </p:cNvSpPr>
            <p:nvPr/>
          </p:nvSpPr>
          <p:spPr bwMode="auto">
            <a:xfrm>
              <a:off x="2307504" y="1880754"/>
              <a:ext cx="80962" cy="152400"/>
            </a:xfrm>
            <a:custGeom>
              <a:avLst/>
              <a:gdLst>
                <a:gd name="T0" fmla="*/ 225 w 226"/>
                <a:gd name="T1" fmla="*/ 423 h 424"/>
                <a:gd name="T2" fmla="*/ 225 w 226"/>
                <a:gd name="T3" fmla="*/ 0 h 424"/>
                <a:gd name="T4" fmla="*/ 0 w 226"/>
                <a:gd name="T5" fmla="*/ 0 h 424"/>
                <a:gd name="T6" fmla="*/ 0 w 226"/>
                <a:gd name="T7" fmla="*/ 254 h 424"/>
              </a:gdLst>
              <a:ahLst/>
              <a:cxnLst>
                <a:cxn ang="0">
                  <a:pos x="T0" y="T1"/>
                </a:cxn>
                <a:cxn ang="0">
                  <a:pos x="T2" y="T3"/>
                </a:cxn>
                <a:cxn ang="0">
                  <a:pos x="T4" y="T5"/>
                </a:cxn>
                <a:cxn ang="0">
                  <a:pos x="T6" y="T7"/>
                </a:cxn>
              </a:cxnLst>
              <a:rect l="0" t="0" r="r" b="b"/>
              <a:pathLst>
                <a:path w="226" h="424">
                  <a:moveTo>
                    <a:pt x="225" y="423"/>
                  </a:moveTo>
                  <a:lnTo>
                    <a:pt x="225" y="0"/>
                  </a:lnTo>
                  <a:lnTo>
                    <a:pt x="0" y="0"/>
                  </a:lnTo>
                  <a:lnTo>
                    <a:pt x="0" y="254"/>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3" name="Line 63">
              <a:extLst>
                <a:ext uri="{FF2B5EF4-FFF2-40B4-BE49-F238E27FC236}">
                  <a16:creationId xmlns:a16="http://schemas.microsoft.com/office/drawing/2014/main" id="{241B64AB-6DF2-45EF-BA2D-155E188CF120}"/>
                </a:ext>
              </a:extLst>
            </p:cNvPr>
            <p:cNvSpPr>
              <a:spLocks noChangeShapeType="1"/>
            </p:cNvSpPr>
            <p:nvPr/>
          </p:nvSpPr>
          <p:spPr bwMode="auto">
            <a:xfrm flipV="1">
              <a:off x="2388466" y="2112529"/>
              <a:ext cx="1588" cy="74613"/>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4" name="Line 64">
              <a:extLst>
                <a:ext uri="{FF2B5EF4-FFF2-40B4-BE49-F238E27FC236}">
                  <a16:creationId xmlns:a16="http://schemas.microsoft.com/office/drawing/2014/main" id="{B5D5087C-923B-41A9-B8EE-708C9B59A72C}"/>
                </a:ext>
              </a:extLst>
            </p:cNvPr>
            <p:cNvSpPr>
              <a:spLocks noChangeShapeType="1"/>
            </p:cNvSpPr>
            <p:nvPr/>
          </p:nvSpPr>
          <p:spPr bwMode="auto">
            <a:xfrm>
              <a:off x="2471016" y="2064904"/>
              <a:ext cx="1588" cy="12223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5" name="Freeform 65">
              <a:extLst>
                <a:ext uri="{FF2B5EF4-FFF2-40B4-BE49-F238E27FC236}">
                  <a16:creationId xmlns:a16="http://schemas.microsoft.com/office/drawing/2014/main" id="{33A440E6-96FA-40B5-AAAB-C31F9344DFA5}"/>
                </a:ext>
              </a:extLst>
            </p:cNvPr>
            <p:cNvSpPr>
              <a:spLocks noChangeArrowheads="1"/>
            </p:cNvSpPr>
            <p:nvPr/>
          </p:nvSpPr>
          <p:spPr bwMode="auto">
            <a:xfrm>
              <a:off x="2388466" y="1922029"/>
              <a:ext cx="80963" cy="80963"/>
            </a:xfrm>
            <a:custGeom>
              <a:avLst/>
              <a:gdLst>
                <a:gd name="T0" fmla="*/ 0 w 227"/>
                <a:gd name="T1" fmla="*/ 0 h 226"/>
                <a:gd name="T2" fmla="*/ 226 w 227"/>
                <a:gd name="T3" fmla="*/ 0 h 226"/>
                <a:gd name="T4" fmla="*/ 226 w 227"/>
                <a:gd name="T5" fmla="*/ 225 h 226"/>
              </a:gdLst>
              <a:ahLst/>
              <a:cxnLst>
                <a:cxn ang="0">
                  <a:pos x="T0" y="T1"/>
                </a:cxn>
                <a:cxn ang="0">
                  <a:pos x="T2" y="T3"/>
                </a:cxn>
                <a:cxn ang="0">
                  <a:pos x="T4" y="T5"/>
                </a:cxn>
              </a:cxnLst>
              <a:rect l="0" t="0" r="r" b="b"/>
              <a:pathLst>
                <a:path w="227" h="226">
                  <a:moveTo>
                    <a:pt x="0" y="0"/>
                  </a:moveTo>
                  <a:lnTo>
                    <a:pt x="226" y="0"/>
                  </a:lnTo>
                  <a:lnTo>
                    <a:pt x="226" y="225"/>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6" name="Line 66">
              <a:extLst>
                <a:ext uri="{FF2B5EF4-FFF2-40B4-BE49-F238E27FC236}">
                  <a16:creationId xmlns:a16="http://schemas.microsoft.com/office/drawing/2014/main" id="{09F2740E-7006-4758-AB34-F45EA78D43FC}"/>
                </a:ext>
              </a:extLst>
            </p:cNvPr>
            <p:cNvSpPr>
              <a:spLocks noChangeShapeType="1"/>
            </p:cNvSpPr>
            <p:nvPr/>
          </p:nvSpPr>
          <p:spPr bwMode="auto">
            <a:xfrm>
              <a:off x="2307504" y="2145867"/>
              <a:ext cx="1587" cy="41275"/>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7" name="Freeform 67">
              <a:extLst>
                <a:ext uri="{FF2B5EF4-FFF2-40B4-BE49-F238E27FC236}">
                  <a16:creationId xmlns:a16="http://schemas.microsoft.com/office/drawing/2014/main" id="{06502091-E3DF-4EF5-BA9B-2978F80438C2}"/>
                </a:ext>
              </a:extLst>
            </p:cNvPr>
            <p:cNvSpPr>
              <a:spLocks noChangeArrowheads="1"/>
            </p:cNvSpPr>
            <p:nvPr/>
          </p:nvSpPr>
          <p:spPr bwMode="auto">
            <a:xfrm>
              <a:off x="2226541" y="1972829"/>
              <a:ext cx="80963" cy="112713"/>
            </a:xfrm>
            <a:custGeom>
              <a:avLst/>
              <a:gdLst>
                <a:gd name="T0" fmla="*/ 0 w 227"/>
                <a:gd name="T1" fmla="*/ 0 h 311"/>
                <a:gd name="T2" fmla="*/ 226 w 227"/>
                <a:gd name="T3" fmla="*/ 0 h 311"/>
                <a:gd name="T4" fmla="*/ 226 w 227"/>
                <a:gd name="T5" fmla="*/ 310 h 311"/>
              </a:gdLst>
              <a:ahLst/>
              <a:cxnLst>
                <a:cxn ang="0">
                  <a:pos x="T0" y="T1"/>
                </a:cxn>
                <a:cxn ang="0">
                  <a:pos x="T2" y="T3"/>
                </a:cxn>
                <a:cxn ang="0">
                  <a:pos x="T4" y="T5"/>
                </a:cxn>
              </a:cxnLst>
              <a:rect l="0" t="0" r="r" b="b"/>
              <a:pathLst>
                <a:path w="227" h="311">
                  <a:moveTo>
                    <a:pt x="0" y="0"/>
                  </a:moveTo>
                  <a:lnTo>
                    <a:pt x="226" y="0"/>
                  </a:lnTo>
                  <a:lnTo>
                    <a:pt x="226" y="31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8" name="Line 68">
              <a:extLst>
                <a:ext uri="{FF2B5EF4-FFF2-40B4-BE49-F238E27FC236}">
                  <a16:creationId xmlns:a16="http://schemas.microsoft.com/office/drawing/2014/main" id="{D4DC5AA7-16B5-42B7-B1C5-B1E01C3FDFD9}"/>
                </a:ext>
              </a:extLst>
            </p:cNvPr>
            <p:cNvSpPr>
              <a:spLocks noChangeShapeType="1"/>
            </p:cNvSpPr>
            <p:nvPr/>
          </p:nvSpPr>
          <p:spPr bwMode="auto">
            <a:xfrm flipV="1">
              <a:off x="2145579" y="2153804"/>
              <a:ext cx="1587" cy="3333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79" name="Line 69">
              <a:extLst>
                <a:ext uri="{FF2B5EF4-FFF2-40B4-BE49-F238E27FC236}">
                  <a16:creationId xmlns:a16="http://schemas.microsoft.com/office/drawing/2014/main" id="{A30DF70E-1CA0-42EB-9251-B763DF016DBB}"/>
                </a:ext>
              </a:extLst>
            </p:cNvPr>
            <p:cNvSpPr>
              <a:spLocks noChangeShapeType="1"/>
            </p:cNvSpPr>
            <p:nvPr/>
          </p:nvSpPr>
          <p:spPr bwMode="auto">
            <a:xfrm>
              <a:off x="2226541" y="2104592"/>
              <a:ext cx="1588" cy="80962"/>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80" name="Freeform 70">
              <a:extLst>
                <a:ext uri="{FF2B5EF4-FFF2-40B4-BE49-F238E27FC236}">
                  <a16:creationId xmlns:a16="http://schemas.microsoft.com/office/drawing/2014/main" id="{3F596AE8-57A5-49EC-8D85-ED0E0CB308CC}"/>
                </a:ext>
              </a:extLst>
            </p:cNvPr>
            <p:cNvSpPr>
              <a:spLocks noChangeArrowheads="1"/>
            </p:cNvSpPr>
            <p:nvPr/>
          </p:nvSpPr>
          <p:spPr bwMode="auto">
            <a:xfrm>
              <a:off x="2145579" y="1931554"/>
              <a:ext cx="80962" cy="163513"/>
            </a:xfrm>
            <a:custGeom>
              <a:avLst/>
              <a:gdLst>
                <a:gd name="T0" fmla="*/ 0 w 226"/>
                <a:gd name="T1" fmla="*/ 451 h 452"/>
                <a:gd name="T2" fmla="*/ 0 w 226"/>
                <a:gd name="T3" fmla="*/ 0 h 452"/>
                <a:gd name="T4" fmla="*/ 225 w 226"/>
                <a:gd name="T5" fmla="*/ 0 h 452"/>
                <a:gd name="T6" fmla="*/ 225 w 226"/>
                <a:gd name="T7" fmla="*/ 310 h 452"/>
              </a:gdLst>
              <a:ahLst/>
              <a:cxnLst>
                <a:cxn ang="0">
                  <a:pos x="T0" y="T1"/>
                </a:cxn>
                <a:cxn ang="0">
                  <a:pos x="T2" y="T3"/>
                </a:cxn>
                <a:cxn ang="0">
                  <a:pos x="T4" y="T5"/>
                </a:cxn>
                <a:cxn ang="0">
                  <a:pos x="T6" y="T7"/>
                </a:cxn>
              </a:cxnLst>
              <a:rect l="0" t="0" r="r" b="b"/>
              <a:pathLst>
                <a:path w="226" h="452">
                  <a:moveTo>
                    <a:pt x="0" y="451"/>
                  </a:moveTo>
                  <a:lnTo>
                    <a:pt x="0" y="0"/>
                  </a:lnTo>
                  <a:lnTo>
                    <a:pt x="225" y="0"/>
                  </a:lnTo>
                  <a:lnTo>
                    <a:pt x="225" y="31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81" name="Line 71">
              <a:extLst>
                <a:ext uri="{FF2B5EF4-FFF2-40B4-BE49-F238E27FC236}">
                  <a16:creationId xmlns:a16="http://schemas.microsoft.com/office/drawing/2014/main" id="{B4EE7201-BEF1-4E2F-9418-FF3BFC96CD4B}"/>
                </a:ext>
              </a:extLst>
            </p:cNvPr>
            <p:cNvSpPr>
              <a:spLocks noChangeShapeType="1"/>
            </p:cNvSpPr>
            <p:nvPr/>
          </p:nvSpPr>
          <p:spPr bwMode="auto">
            <a:xfrm>
              <a:off x="2551979" y="2014104"/>
              <a:ext cx="1587" cy="17303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82" name="Freeform 72">
              <a:extLst>
                <a:ext uri="{FF2B5EF4-FFF2-40B4-BE49-F238E27FC236}">
                  <a16:creationId xmlns:a16="http://schemas.microsoft.com/office/drawing/2014/main" id="{057E635F-A4AC-46EF-98A7-47CDAF4729EB}"/>
                </a:ext>
              </a:extLst>
            </p:cNvPr>
            <p:cNvSpPr>
              <a:spLocks noChangeArrowheads="1"/>
            </p:cNvSpPr>
            <p:nvPr/>
          </p:nvSpPr>
          <p:spPr bwMode="auto">
            <a:xfrm>
              <a:off x="2471016" y="1769629"/>
              <a:ext cx="80963" cy="182563"/>
            </a:xfrm>
            <a:custGeom>
              <a:avLst/>
              <a:gdLst>
                <a:gd name="T0" fmla="*/ 225 w 226"/>
                <a:gd name="T1" fmla="*/ 508 h 509"/>
                <a:gd name="T2" fmla="*/ 225 w 226"/>
                <a:gd name="T3" fmla="*/ 0 h 509"/>
                <a:gd name="T4" fmla="*/ 0 w 226"/>
                <a:gd name="T5" fmla="*/ 0 h 509"/>
                <a:gd name="T6" fmla="*/ 0 w 226"/>
                <a:gd name="T7" fmla="*/ 424 h 509"/>
              </a:gdLst>
              <a:ahLst/>
              <a:cxnLst>
                <a:cxn ang="0">
                  <a:pos x="T0" y="T1"/>
                </a:cxn>
                <a:cxn ang="0">
                  <a:pos x="T2" y="T3"/>
                </a:cxn>
                <a:cxn ang="0">
                  <a:pos x="T4" y="T5"/>
                </a:cxn>
                <a:cxn ang="0">
                  <a:pos x="T6" y="T7"/>
                </a:cxn>
              </a:cxnLst>
              <a:rect l="0" t="0" r="r" b="b"/>
              <a:pathLst>
                <a:path w="226" h="509">
                  <a:moveTo>
                    <a:pt x="225" y="508"/>
                  </a:moveTo>
                  <a:lnTo>
                    <a:pt x="225" y="0"/>
                  </a:lnTo>
                  <a:lnTo>
                    <a:pt x="0" y="0"/>
                  </a:lnTo>
                  <a:lnTo>
                    <a:pt x="0" y="424"/>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83" name="Grouper 338">
            <a:extLst>
              <a:ext uri="{FF2B5EF4-FFF2-40B4-BE49-F238E27FC236}">
                <a16:creationId xmlns:a16="http://schemas.microsoft.com/office/drawing/2014/main" id="{E430A1D1-8E70-41A6-81FD-4CFFBBD37852}"/>
              </a:ext>
            </a:extLst>
          </p:cNvPr>
          <p:cNvGrpSpPr/>
          <p:nvPr userDrawn="1"/>
        </p:nvGrpSpPr>
        <p:grpSpPr>
          <a:xfrm>
            <a:off x="8957769" y="1445427"/>
            <a:ext cx="612934" cy="640600"/>
            <a:chOff x="1302616" y="1739467"/>
            <a:chExt cx="457200" cy="477837"/>
          </a:xfrm>
        </p:grpSpPr>
        <p:sp>
          <p:nvSpPr>
            <p:cNvPr id="84" name="Freeform 73">
              <a:extLst>
                <a:ext uri="{FF2B5EF4-FFF2-40B4-BE49-F238E27FC236}">
                  <a16:creationId xmlns:a16="http://schemas.microsoft.com/office/drawing/2014/main" id="{76E735FF-4313-4776-83F8-442CEDBB6D9A}"/>
                </a:ext>
              </a:extLst>
            </p:cNvPr>
            <p:cNvSpPr>
              <a:spLocks noChangeArrowheads="1"/>
            </p:cNvSpPr>
            <p:nvPr/>
          </p:nvSpPr>
          <p:spPr bwMode="auto">
            <a:xfrm>
              <a:off x="1464541" y="1739467"/>
              <a:ext cx="295275" cy="325437"/>
            </a:xfrm>
            <a:custGeom>
              <a:avLst/>
              <a:gdLst>
                <a:gd name="T0" fmla="*/ 0 w 819"/>
                <a:gd name="T1" fmla="*/ 451 h 904"/>
                <a:gd name="T2" fmla="*/ 0 w 819"/>
                <a:gd name="T3" fmla="*/ 84 h 904"/>
                <a:gd name="T4" fmla="*/ 85 w 819"/>
                <a:gd name="T5" fmla="*/ 0 h 904"/>
                <a:gd name="T6" fmla="*/ 734 w 819"/>
                <a:gd name="T7" fmla="*/ 0 h 904"/>
                <a:gd name="T8" fmla="*/ 818 w 819"/>
                <a:gd name="T9" fmla="*/ 84 h 904"/>
                <a:gd name="T10" fmla="*/ 818 w 819"/>
                <a:gd name="T11" fmla="*/ 818 h 904"/>
                <a:gd name="T12" fmla="*/ 734 w 819"/>
                <a:gd name="T13" fmla="*/ 903 h 904"/>
                <a:gd name="T14" fmla="*/ 28 w 819"/>
                <a:gd name="T15" fmla="*/ 903 h 9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9" h="904">
                  <a:moveTo>
                    <a:pt x="0" y="451"/>
                  </a:moveTo>
                  <a:lnTo>
                    <a:pt x="0" y="84"/>
                  </a:lnTo>
                  <a:cubicBezTo>
                    <a:pt x="0" y="36"/>
                    <a:pt x="37" y="0"/>
                    <a:pt x="85" y="0"/>
                  </a:cubicBezTo>
                  <a:lnTo>
                    <a:pt x="734" y="0"/>
                  </a:lnTo>
                  <a:cubicBezTo>
                    <a:pt x="782" y="0"/>
                    <a:pt x="818" y="36"/>
                    <a:pt x="818" y="84"/>
                  </a:cubicBezTo>
                  <a:lnTo>
                    <a:pt x="818" y="818"/>
                  </a:lnTo>
                  <a:cubicBezTo>
                    <a:pt x="818" y="866"/>
                    <a:pt x="782" y="903"/>
                    <a:pt x="734" y="903"/>
                  </a:cubicBezTo>
                  <a:lnTo>
                    <a:pt x="28" y="903"/>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85" name="Freeform 74">
              <a:extLst>
                <a:ext uri="{FF2B5EF4-FFF2-40B4-BE49-F238E27FC236}">
                  <a16:creationId xmlns:a16="http://schemas.microsoft.com/office/drawing/2014/main" id="{E1CAEF71-1783-47A9-969F-7338975B7D30}"/>
                </a:ext>
              </a:extLst>
            </p:cNvPr>
            <p:cNvSpPr>
              <a:spLocks noChangeArrowheads="1"/>
            </p:cNvSpPr>
            <p:nvPr/>
          </p:nvSpPr>
          <p:spPr bwMode="auto">
            <a:xfrm>
              <a:off x="1515341" y="1829954"/>
              <a:ext cx="61913" cy="182563"/>
            </a:xfrm>
            <a:custGeom>
              <a:avLst/>
              <a:gdLst>
                <a:gd name="T0" fmla="*/ 0 w 170"/>
                <a:gd name="T1" fmla="*/ 197 h 509"/>
                <a:gd name="T2" fmla="*/ 0 w 170"/>
                <a:gd name="T3" fmla="*/ 0 h 509"/>
                <a:gd name="T4" fmla="*/ 169 w 170"/>
                <a:gd name="T5" fmla="*/ 0 h 509"/>
                <a:gd name="T6" fmla="*/ 169 w 170"/>
                <a:gd name="T7" fmla="*/ 508 h 509"/>
                <a:gd name="T8" fmla="*/ 0 w 170"/>
                <a:gd name="T9" fmla="*/ 508 h 509"/>
                <a:gd name="T10" fmla="*/ 0 w 170"/>
                <a:gd name="T11" fmla="*/ 423 h 509"/>
              </a:gdLst>
              <a:ahLst/>
              <a:cxnLst>
                <a:cxn ang="0">
                  <a:pos x="T0" y="T1"/>
                </a:cxn>
                <a:cxn ang="0">
                  <a:pos x="T2" y="T3"/>
                </a:cxn>
                <a:cxn ang="0">
                  <a:pos x="T4" y="T5"/>
                </a:cxn>
                <a:cxn ang="0">
                  <a:pos x="T6" y="T7"/>
                </a:cxn>
                <a:cxn ang="0">
                  <a:pos x="T8" y="T9"/>
                </a:cxn>
                <a:cxn ang="0">
                  <a:pos x="T10" y="T11"/>
                </a:cxn>
              </a:cxnLst>
              <a:rect l="0" t="0" r="r" b="b"/>
              <a:pathLst>
                <a:path w="170" h="509">
                  <a:moveTo>
                    <a:pt x="0" y="197"/>
                  </a:moveTo>
                  <a:lnTo>
                    <a:pt x="0" y="0"/>
                  </a:lnTo>
                  <a:lnTo>
                    <a:pt x="169" y="0"/>
                  </a:lnTo>
                  <a:lnTo>
                    <a:pt x="169" y="508"/>
                  </a:lnTo>
                  <a:lnTo>
                    <a:pt x="0" y="508"/>
                  </a:lnTo>
                  <a:lnTo>
                    <a:pt x="0" y="423"/>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86" name="Freeform 75">
              <a:extLst>
                <a:ext uri="{FF2B5EF4-FFF2-40B4-BE49-F238E27FC236}">
                  <a16:creationId xmlns:a16="http://schemas.microsoft.com/office/drawing/2014/main" id="{0D74FD58-61C2-4BD4-A164-C1127BAD1D55}"/>
                </a:ext>
              </a:extLst>
            </p:cNvPr>
            <p:cNvSpPr>
              <a:spLocks noChangeArrowheads="1"/>
            </p:cNvSpPr>
            <p:nvPr/>
          </p:nvSpPr>
          <p:spPr bwMode="auto">
            <a:xfrm>
              <a:off x="1577254" y="1901392"/>
              <a:ext cx="61912" cy="112712"/>
            </a:xfrm>
            <a:custGeom>
              <a:avLst/>
              <a:gdLst>
                <a:gd name="T0" fmla="*/ 85 w 171"/>
                <a:gd name="T1" fmla="*/ 311 h 312"/>
                <a:gd name="T2" fmla="*/ 0 w 171"/>
                <a:gd name="T3" fmla="*/ 311 h 312"/>
                <a:gd name="T4" fmla="*/ 0 w 171"/>
                <a:gd name="T5" fmla="*/ 0 h 312"/>
                <a:gd name="T6" fmla="*/ 170 w 171"/>
                <a:gd name="T7" fmla="*/ 0 h 312"/>
                <a:gd name="T8" fmla="*/ 170 w 171"/>
                <a:gd name="T9" fmla="*/ 311 h 312"/>
                <a:gd name="T10" fmla="*/ 85 w 171"/>
                <a:gd name="T11" fmla="*/ 311 h 312"/>
              </a:gdLst>
              <a:ahLst/>
              <a:cxnLst>
                <a:cxn ang="0">
                  <a:pos x="T0" y="T1"/>
                </a:cxn>
                <a:cxn ang="0">
                  <a:pos x="T2" y="T3"/>
                </a:cxn>
                <a:cxn ang="0">
                  <a:pos x="T4" y="T5"/>
                </a:cxn>
                <a:cxn ang="0">
                  <a:pos x="T6" y="T7"/>
                </a:cxn>
                <a:cxn ang="0">
                  <a:pos x="T8" y="T9"/>
                </a:cxn>
                <a:cxn ang="0">
                  <a:pos x="T10" y="T11"/>
                </a:cxn>
              </a:cxnLst>
              <a:rect l="0" t="0" r="r" b="b"/>
              <a:pathLst>
                <a:path w="171" h="312">
                  <a:moveTo>
                    <a:pt x="85" y="311"/>
                  </a:moveTo>
                  <a:lnTo>
                    <a:pt x="0" y="311"/>
                  </a:lnTo>
                  <a:lnTo>
                    <a:pt x="0" y="0"/>
                  </a:lnTo>
                  <a:lnTo>
                    <a:pt x="170" y="0"/>
                  </a:lnTo>
                  <a:lnTo>
                    <a:pt x="170" y="311"/>
                  </a:lnTo>
                  <a:lnTo>
                    <a:pt x="85" y="311"/>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87" name="Freeform 76">
              <a:extLst>
                <a:ext uri="{FF2B5EF4-FFF2-40B4-BE49-F238E27FC236}">
                  <a16:creationId xmlns:a16="http://schemas.microsoft.com/office/drawing/2014/main" id="{ABC1703A-3C17-4FE5-AADF-CAE01BDE7308}"/>
                </a:ext>
              </a:extLst>
            </p:cNvPr>
            <p:cNvSpPr>
              <a:spLocks noChangeArrowheads="1"/>
            </p:cNvSpPr>
            <p:nvPr/>
          </p:nvSpPr>
          <p:spPr bwMode="auto">
            <a:xfrm>
              <a:off x="1637579" y="1790267"/>
              <a:ext cx="61912" cy="223837"/>
            </a:xfrm>
            <a:custGeom>
              <a:avLst/>
              <a:gdLst>
                <a:gd name="T0" fmla="*/ 84 w 170"/>
                <a:gd name="T1" fmla="*/ 621 h 622"/>
                <a:gd name="T2" fmla="*/ 0 w 170"/>
                <a:gd name="T3" fmla="*/ 621 h 622"/>
                <a:gd name="T4" fmla="*/ 0 w 170"/>
                <a:gd name="T5" fmla="*/ 0 h 622"/>
                <a:gd name="T6" fmla="*/ 169 w 170"/>
                <a:gd name="T7" fmla="*/ 0 h 622"/>
                <a:gd name="T8" fmla="*/ 169 w 170"/>
                <a:gd name="T9" fmla="*/ 621 h 622"/>
                <a:gd name="T10" fmla="*/ 84 w 170"/>
                <a:gd name="T11" fmla="*/ 621 h 622"/>
              </a:gdLst>
              <a:ahLst/>
              <a:cxnLst>
                <a:cxn ang="0">
                  <a:pos x="T0" y="T1"/>
                </a:cxn>
                <a:cxn ang="0">
                  <a:pos x="T2" y="T3"/>
                </a:cxn>
                <a:cxn ang="0">
                  <a:pos x="T4" y="T5"/>
                </a:cxn>
                <a:cxn ang="0">
                  <a:pos x="T6" y="T7"/>
                </a:cxn>
                <a:cxn ang="0">
                  <a:pos x="T8" y="T9"/>
                </a:cxn>
                <a:cxn ang="0">
                  <a:pos x="T10" y="T11"/>
                </a:cxn>
              </a:cxnLst>
              <a:rect l="0" t="0" r="r" b="b"/>
              <a:pathLst>
                <a:path w="170" h="622">
                  <a:moveTo>
                    <a:pt x="84" y="621"/>
                  </a:moveTo>
                  <a:lnTo>
                    <a:pt x="0" y="621"/>
                  </a:lnTo>
                  <a:lnTo>
                    <a:pt x="0" y="0"/>
                  </a:lnTo>
                  <a:lnTo>
                    <a:pt x="169" y="0"/>
                  </a:lnTo>
                  <a:lnTo>
                    <a:pt x="169" y="621"/>
                  </a:lnTo>
                  <a:lnTo>
                    <a:pt x="84" y="621"/>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88" name="Freeform 77">
              <a:extLst>
                <a:ext uri="{FF2B5EF4-FFF2-40B4-BE49-F238E27FC236}">
                  <a16:creationId xmlns:a16="http://schemas.microsoft.com/office/drawing/2014/main" id="{0BBFA117-3B74-4905-9709-81BB9F4F25D1}"/>
                </a:ext>
              </a:extLst>
            </p:cNvPr>
            <p:cNvSpPr>
              <a:spLocks noChangeArrowheads="1"/>
            </p:cNvSpPr>
            <p:nvPr/>
          </p:nvSpPr>
          <p:spPr bwMode="auto">
            <a:xfrm>
              <a:off x="1302616" y="1922029"/>
              <a:ext cx="233363" cy="295275"/>
            </a:xfrm>
            <a:custGeom>
              <a:avLst/>
              <a:gdLst>
                <a:gd name="T0" fmla="*/ 395 w 650"/>
                <a:gd name="T1" fmla="*/ 818 h 819"/>
                <a:gd name="T2" fmla="*/ 395 w 650"/>
                <a:gd name="T3" fmla="*/ 112 h 819"/>
                <a:gd name="T4" fmla="*/ 537 w 650"/>
                <a:gd name="T5" fmla="*/ 112 h 819"/>
                <a:gd name="T6" fmla="*/ 649 w 650"/>
                <a:gd name="T7" fmla="*/ 0 h 819"/>
                <a:gd name="T8" fmla="*/ 142 w 650"/>
                <a:gd name="T9" fmla="*/ 0 h 819"/>
                <a:gd name="T10" fmla="*/ 0 w 650"/>
                <a:gd name="T11" fmla="*/ 169 h 819"/>
                <a:gd name="T12" fmla="*/ 0 w 650"/>
                <a:gd name="T13" fmla="*/ 366 h 819"/>
                <a:gd name="T14" fmla="*/ 113 w 650"/>
                <a:gd name="T15" fmla="*/ 479 h 8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0" h="819">
                  <a:moveTo>
                    <a:pt x="395" y="818"/>
                  </a:moveTo>
                  <a:lnTo>
                    <a:pt x="395" y="112"/>
                  </a:lnTo>
                  <a:lnTo>
                    <a:pt x="537" y="112"/>
                  </a:lnTo>
                  <a:cubicBezTo>
                    <a:pt x="621" y="112"/>
                    <a:pt x="649" y="62"/>
                    <a:pt x="649" y="0"/>
                  </a:cubicBezTo>
                  <a:cubicBezTo>
                    <a:pt x="604" y="0"/>
                    <a:pt x="192" y="0"/>
                    <a:pt x="142" y="0"/>
                  </a:cubicBezTo>
                  <a:cubicBezTo>
                    <a:pt x="88" y="0"/>
                    <a:pt x="0" y="42"/>
                    <a:pt x="0" y="169"/>
                  </a:cubicBezTo>
                  <a:lnTo>
                    <a:pt x="0" y="366"/>
                  </a:lnTo>
                  <a:cubicBezTo>
                    <a:pt x="0" y="426"/>
                    <a:pt x="54" y="479"/>
                    <a:pt x="113" y="479"/>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89" name="Line 78">
              <a:extLst>
                <a:ext uri="{FF2B5EF4-FFF2-40B4-BE49-F238E27FC236}">
                  <a16:creationId xmlns:a16="http://schemas.microsoft.com/office/drawing/2014/main" id="{09DF5076-51CB-459C-BED1-CEB2B76B96AF}"/>
                </a:ext>
              </a:extLst>
            </p:cNvPr>
            <p:cNvSpPr>
              <a:spLocks noChangeShapeType="1"/>
            </p:cNvSpPr>
            <p:nvPr/>
          </p:nvSpPr>
          <p:spPr bwMode="auto">
            <a:xfrm>
              <a:off x="1393104" y="2074429"/>
              <a:ext cx="1587" cy="142875"/>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90" name="Line 79">
              <a:extLst>
                <a:ext uri="{FF2B5EF4-FFF2-40B4-BE49-F238E27FC236}">
                  <a16:creationId xmlns:a16="http://schemas.microsoft.com/office/drawing/2014/main" id="{E9B3696C-B656-4CCD-82CA-39CB04EAE375}"/>
                </a:ext>
              </a:extLst>
            </p:cNvPr>
            <p:cNvSpPr>
              <a:spLocks noChangeShapeType="1"/>
            </p:cNvSpPr>
            <p:nvPr/>
          </p:nvSpPr>
          <p:spPr bwMode="auto">
            <a:xfrm>
              <a:off x="1342304" y="1982354"/>
              <a:ext cx="1587" cy="233363"/>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91" name="Freeform 80">
              <a:extLst>
                <a:ext uri="{FF2B5EF4-FFF2-40B4-BE49-F238E27FC236}">
                  <a16:creationId xmlns:a16="http://schemas.microsoft.com/office/drawing/2014/main" id="{1389C153-C264-41E9-AFAE-E645C59ECC6E}"/>
                </a:ext>
              </a:extLst>
            </p:cNvPr>
            <p:cNvSpPr>
              <a:spLocks noChangeArrowheads="1"/>
            </p:cNvSpPr>
            <p:nvPr/>
          </p:nvSpPr>
          <p:spPr bwMode="auto">
            <a:xfrm>
              <a:off x="1353416" y="1799792"/>
              <a:ext cx="71438" cy="92075"/>
            </a:xfrm>
            <a:custGeom>
              <a:avLst/>
              <a:gdLst>
                <a:gd name="T0" fmla="*/ 197 w 198"/>
                <a:gd name="T1" fmla="*/ 169 h 255"/>
                <a:gd name="T2" fmla="*/ 112 w 198"/>
                <a:gd name="T3" fmla="*/ 254 h 255"/>
                <a:gd name="T4" fmla="*/ 84 w 198"/>
                <a:gd name="T5" fmla="*/ 254 h 255"/>
                <a:gd name="T6" fmla="*/ 0 w 198"/>
                <a:gd name="T7" fmla="*/ 169 h 255"/>
                <a:gd name="T8" fmla="*/ 0 w 198"/>
                <a:gd name="T9" fmla="*/ 85 h 255"/>
                <a:gd name="T10" fmla="*/ 84 w 198"/>
                <a:gd name="T11" fmla="*/ 0 h 255"/>
                <a:gd name="T12" fmla="*/ 112 w 198"/>
                <a:gd name="T13" fmla="*/ 0 h 255"/>
                <a:gd name="T14" fmla="*/ 197 w 198"/>
                <a:gd name="T15" fmla="*/ 85 h 255"/>
                <a:gd name="T16" fmla="*/ 197 w 198"/>
                <a:gd name="T17" fmla="*/ 169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8" h="255">
                  <a:moveTo>
                    <a:pt x="197" y="169"/>
                  </a:moveTo>
                  <a:cubicBezTo>
                    <a:pt x="197" y="217"/>
                    <a:pt x="160" y="254"/>
                    <a:pt x="112" y="254"/>
                  </a:cubicBezTo>
                  <a:lnTo>
                    <a:pt x="84" y="254"/>
                  </a:lnTo>
                  <a:cubicBezTo>
                    <a:pt x="36" y="254"/>
                    <a:pt x="0" y="217"/>
                    <a:pt x="0" y="169"/>
                  </a:cubicBezTo>
                  <a:lnTo>
                    <a:pt x="0" y="85"/>
                  </a:lnTo>
                  <a:cubicBezTo>
                    <a:pt x="0" y="37"/>
                    <a:pt x="36" y="0"/>
                    <a:pt x="84" y="0"/>
                  </a:cubicBezTo>
                  <a:lnTo>
                    <a:pt x="112" y="0"/>
                  </a:lnTo>
                  <a:cubicBezTo>
                    <a:pt x="160" y="0"/>
                    <a:pt x="197" y="37"/>
                    <a:pt x="197" y="85"/>
                  </a:cubicBezTo>
                  <a:lnTo>
                    <a:pt x="197" y="169"/>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grpSp>
      <p:grpSp>
        <p:nvGrpSpPr>
          <p:cNvPr id="92" name="Grouper 547">
            <a:extLst>
              <a:ext uri="{FF2B5EF4-FFF2-40B4-BE49-F238E27FC236}">
                <a16:creationId xmlns:a16="http://schemas.microsoft.com/office/drawing/2014/main" id="{90F635F3-8BB0-4EF0-9830-DC34A82D2F88}"/>
              </a:ext>
            </a:extLst>
          </p:cNvPr>
          <p:cNvGrpSpPr/>
          <p:nvPr userDrawn="1"/>
        </p:nvGrpSpPr>
        <p:grpSpPr>
          <a:xfrm>
            <a:off x="7821951" y="2568095"/>
            <a:ext cx="612934" cy="512908"/>
            <a:chOff x="5282479" y="3454269"/>
            <a:chExt cx="457200" cy="382588"/>
          </a:xfrm>
        </p:grpSpPr>
        <p:sp>
          <p:nvSpPr>
            <p:cNvPr id="93" name="Freeform 168">
              <a:extLst>
                <a:ext uri="{FF2B5EF4-FFF2-40B4-BE49-F238E27FC236}">
                  <a16:creationId xmlns:a16="http://schemas.microsoft.com/office/drawing/2014/main" id="{F1DDAC55-263E-4A41-87BE-E3C47827788E}"/>
                </a:ext>
              </a:extLst>
            </p:cNvPr>
            <p:cNvSpPr>
              <a:spLocks noChangeArrowheads="1"/>
            </p:cNvSpPr>
            <p:nvPr/>
          </p:nvSpPr>
          <p:spPr bwMode="auto">
            <a:xfrm>
              <a:off x="5617441" y="3454269"/>
              <a:ext cx="122238" cy="131763"/>
            </a:xfrm>
            <a:custGeom>
              <a:avLst/>
              <a:gdLst>
                <a:gd name="T0" fmla="*/ 84 w 339"/>
                <a:gd name="T1" fmla="*/ 367 h 368"/>
                <a:gd name="T2" fmla="*/ 197 w 339"/>
                <a:gd name="T3" fmla="*/ 254 h 368"/>
                <a:gd name="T4" fmla="*/ 282 w 339"/>
                <a:gd name="T5" fmla="*/ 339 h 368"/>
                <a:gd name="T6" fmla="*/ 338 w 339"/>
                <a:gd name="T7" fmla="*/ 0 h 368"/>
                <a:gd name="T8" fmla="*/ 0 w 339"/>
                <a:gd name="T9" fmla="*/ 56 h 368"/>
                <a:gd name="T10" fmla="*/ 84 w 339"/>
                <a:gd name="T11" fmla="*/ 141 h 368"/>
                <a:gd name="T12" fmla="*/ 0 w 339"/>
                <a:gd name="T13" fmla="*/ 226 h 368"/>
              </a:gdLst>
              <a:ahLst/>
              <a:cxnLst>
                <a:cxn ang="0">
                  <a:pos x="T0" y="T1"/>
                </a:cxn>
                <a:cxn ang="0">
                  <a:pos x="T2" y="T3"/>
                </a:cxn>
                <a:cxn ang="0">
                  <a:pos x="T4" y="T5"/>
                </a:cxn>
                <a:cxn ang="0">
                  <a:pos x="T6" y="T7"/>
                </a:cxn>
                <a:cxn ang="0">
                  <a:pos x="T8" y="T9"/>
                </a:cxn>
                <a:cxn ang="0">
                  <a:pos x="T10" y="T11"/>
                </a:cxn>
                <a:cxn ang="0">
                  <a:pos x="T12" y="T13"/>
                </a:cxn>
              </a:cxnLst>
              <a:rect l="0" t="0" r="r" b="b"/>
              <a:pathLst>
                <a:path w="339" h="368">
                  <a:moveTo>
                    <a:pt x="84" y="367"/>
                  </a:moveTo>
                  <a:lnTo>
                    <a:pt x="197" y="254"/>
                  </a:lnTo>
                  <a:lnTo>
                    <a:pt x="282" y="339"/>
                  </a:lnTo>
                  <a:lnTo>
                    <a:pt x="338" y="0"/>
                  </a:lnTo>
                  <a:lnTo>
                    <a:pt x="0" y="56"/>
                  </a:lnTo>
                  <a:lnTo>
                    <a:pt x="84" y="141"/>
                  </a:lnTo>
                  <a:lnTo>
                    <a:pt x="0" y="226"/>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94" name="Freeform 169">
              <a:extLst>
                <a:ext uri="{FF2B5EF4-FFF2-40B4-BE49-F238E27FC236}">
                  <a16:creationId xmlns:a16="http://schemas.microsoft.com/office/drawing/2014/main" id="{A23ECF1A-57B6-413F-A63E-57949996B831}"/>
                </a:ext>
              </a:extLst>
            </p:cNvPr>
            <p:cNvSpPr>
              <a:spLocks noChangeArrowheads="1"/>
            </p:cNvSpPr>
            <p:nvPr/>
          </p:nvSpPr>
          <p:spPr bwMode="auto">
            <a:xfrm>
              <a:off x="5374554" y="3516182"/>
              <a:ext cx="265112" cy="265112"/>
            </a:xfrm>
            <a:custGeom>
              <a:avLst/>
              <a:gdLst>
                <a:gd name="T0" fmla="*/ 734 w 735"/>
                <a:gd name="T1" fmla="*/ 367 h 735"/>
                <a:gd name="T2" fmla="*/ 685 w 735"/>
                <a:gd name="T3" fmla="*/ 551 h 735"/>
                <a:gd name="T4" fmla="*/ 551 w 735"/>
                <a:gd name="T5" fmla="*/ 685 h 735"/>
                <a:gd name="T6" fmla="*/ 367 w 735"/>
                <a:gd name="T7" fmla="*/ 734 h 735"/>
                <a:gd name="T8" fmla="*/ 184 w 735"/>
                <a:gd name="T9" fmla="*/ 685 h 735"/>
                <a:gd name="T10" fmla="*/ 50 w 735"/>
                <a:gd name="T11" fmla="*/ 551 h 735"/>
                <a:gd name="T12" fmla="*/ 0 w 735"/>
                <a:gd name="T13" fmla="*/ 367 h 735"/>
                <a:gd name="T14" fmla="*/ 50 w 735"/>
                <a:gd name="T15" fmla="*/ 184 h 735"/>
                <a:gd name="T16" fmla="*/ 184 w 735"/>
                <a:gd name="T17" fmla="*/ 49 h 735"/>
                <a:gd name="T18" fmla="*/ 367 w 735"/>
                <a:gd name="T19" fmla="*/ 0 h 735"/>
                <a:gd name="T20" fmla="*/ 551 w 735"/>
                <a:gd name="T21" fmla="*/ 49 h 735"/>
                <a:gd name="T22" fmla="*/ 685 w 735"/>
                <a:gd name="T23" fmla="*/ 184 h 735"/>
                <a:gd name="T24" fmla="*/ 734 w 735"/>
                <a:gd name="T25" fmla="*/ 367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5" h="735">
                  <a:moveTo>
                    <a:pt x="734" y="367"/>
                  </a:moveTo>
                  <a:cubicBezTo>
                    <a:pt x="734" y="435"/>
                    <a:pt x="719" y="493"/>
                    <a:pt x="685" y="551"/>
                  </a:cubicBezTo>
                  <a:cubicBezTo>
                    <a:pt x="651" y="610"/>
                    <a:pt x="609" y="651"/>
                    <a:pt x="551" y="685"/>
                  </a:cubicBezTo>
                  <a:cubicBezTo>
                    <a:pt x="492" y="719"/>
                    <a:pt x="434" y="734"/>
                    <a:pt x="367" y="734"/>
                  </a:cubicBezTo>
                  <a:cubicBezTo>
                    <a:pt x="299" y="734"/>
                    <a:pt x="242" y="719"/>
                    <a:pt x="184" y="685"/>
                  </a:cubicBezTo>
                  <a:cubicBezTo>
                    <a:pt x="125" y="651"/>
                    <a:pt x="83" y="610"/>
                    <a:pt x="50" y="551"/>
                  </a:cubicBezTo>
                  <a:cubicBezTo>
                    <a:pt x="16" y="493"/>
                    <a:pt x="0" y="435"/>
                    <a:pt x="0" y="367"/>
                  </a:cubicBezTo>
                  <a:cubicBezTo>
                    <a:pt x="0" y="300"/>
                    <a:pt x="16" y="243"/>
                    <a:pt x="50" y="184"/>
                  </a:cubicBezTo>
                  <a:cubicBezTo>
                    <a:pt x="83" y="126"/>
                    <a:pt x="125" y="83"/>
                    <a:pt x="184" y="49"/>
                  </a:cubicBezTo>
                  <a:cubicBezTo>
                    <a:pt x="242" y="16"/>
                    <a:pt x="300" y="0"/>
                    <a:pt x="367" y="0"/>
                  </a:cubicBezTo>
                  <a:cubicBezTo>
                    <a:pt x="435" y="0"/>
                    <a:pt x="492" y="16"/>
                    <a:pt x="551" y="49"/>
                  </a:cubicBezTo>
                  <a:cubicBezTo>
                    <a:pt x="609" y="83"/>
                    <a:pt x="651" y="126"/>
                    <a:pt x="685" y="184"/>
                  </a:cubicBezTo>
                  <a:cubicBezTo>
                    <a:pt x="719" y="243"/>
                    <a:pt x="734" y="300"/>
                    <a:pt x="734" y="367"/>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95" name="Line 170">
              <a:extLst>
                <a:ext uri="{FF2B5EF4-FFF2-40B4-BE49-F238E27FC236}">
                  <a16:creationId xmlns:a16="http://schemas.microsoft.com/office/drawing/2014/main" id="{61838179-05D7-4309-9A4E-FE960C097E53}"/>
                </a:ext>
              </a:extLst>
            </p:cNvPr>
            <p:cNvSpPr>
              <a:spLocks noChangeShapeType="1"/>
            </p:cNvSpPr>
            <p:nvPr/>
          </p:nvSpPr>
          <p:spPr bwMode="auto">
            <a:xfrm>
              <a:off x="5596804" y="3740019"/>
              <a:ext cx="96837" cy="9683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96" name="Freeform 171">
              <a:extLst>
                <a:ext uri="{FF2B5EF4-FFF2-40B4-BE49-F238E27FC236}">
                  <a16:creationId xmlns:a16="http://schemas.microsoft.com/office/drawing/2014/main" id="{6C8DDA54-2780-41DD-87CE-60CCEA83FDA5}"/>
                </a:ext>
              </a:extLst>
            </p:cNvPr>
            <p:cNvSpPr>
              <a:spLocks noChangeArrowheads="1"/>
            </p:cNvSpPr>
            <p:nvPr/>
          </p:nvSpPr>
          <p:spPr bwMode="auto">
            <a:xfrm>
              <a:off x="5425354" y="3576507"/>
              <a:ext cx="152400" cy="77787"/>
            </a:xfrm>
            <a:custGeom>
              <a:avLst/>
              <a:gdLst>
                <a:gd name="T0" fmla="*/ 424 w 425"/>
                <a:gd name="T1" fmla="*/ 0 h 218"/>
                <a:gd name="T2" fmla="*/ 218 w 425"/>
                <a:gd name="T3" fmla="*/ 206 h 218"/>
                <a:gd name="T4" fmla="*/ 178 w 425"/>
                <a:gd name="T5" fmla="*/ 206 h 218"/>
                <a:gd name="T6" fmla="*/ 0 w 425"/>
                <a:gd name="T7" fmla="*/ 28 h 218"/>
              </a:gdLst>
              <a:ahLst/>
              <a:cxnLst>
                <a:cxn ang="0">
                  <a:pos x="T0" y="T1"/>
                </a:cxn>
                <a:cxn ang="0">
                  <a:pos x="T2" y="T3"/>
                </a:cxn>
                <a:cxn ang="0">
                  <a:pos x="T4" y="T5"/>
                </a:cxn>
                <a:cxn ang="0">
                  <a:pos x="T6" y="T7"/>
                </a:cxn>
              </a:cxnLst>
              <a:rect l="0" t="0" r="r" b="b"/>
              <a:pathLst>
                <a:path w="425" h="218">
                  <a:moveTo>
                    <a:pt x="424" y="0"/>
                  </a:moveTo>
                  <a:lnTo>
                    <a:pt x="218" y="206"/>
                  </a:lnTo>
                  <a:cubicBezTo>
                    <a:pt x="206" y="217"/>
                    <a:pt x="190" y="217"/>
                    <a:pt x="178" y="206"/>
                  </a:cubicBezTo>
                  <a:lnTo>
                    <a:pt x="0" y="28"/>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97" name="Freeform 172">
              <a:extLst>
                <a:ext uri="{FF2B5EF4-FFF2-40B4-BE49-F238E27FC236}">
                  <a16:creationId xmlns:a16="http://schemas.microsoft.com/office/drawing/2014/main" id="{D6918652-35F9-4B57-80D2-053B3AE5C34B}"/>
                </a:ext>
              </a:extLst>
            </p:cNvPr>
            <p:cNvSpPr>
              <a:spLocks noChangeArrowheads="1"/>
            </p:cNvSpPr>
            <p:nvPr/>
          </p:nvSpPr>
          <p:spPr bwMode="auto">
            <a:xfrm>
              <a:off x="5404716" y="3627307"/>
              <a:ext cx="203200" cy="103187"/>
            </a:xfrm>
            <a:custGeom>
              <a:avLst/>
              <a:gdLst>
                <a:gd name="T0" fmla="*/ 564 w 565"/>
                <a:gd name="T1" fmla="*/ 0 h 286"/>
                <a:gd name="T2" fmla="*/ 313 w 565"/>
                <a:gd name="T3" fmla="*/ 251 h 286"/>
                <a:gd name="T4" fmla="*/ 195 w 565"/>
                <a:gd name="T5" fmla="*/ 251 h 286"/>
                <a:gd name="T6" fmla="*/ 0 w 565"/>
                <a:gd name="T7" fmla="*/ 56 h 286"/>
              </a:gdLst>
              <a:ahLst/>
              <a:cxnLst>
                <a:cxn ang="0">
                  <a:pos x="T0" y="T1"/>
                </a:cxn>
                <a:cxn ang="0">
                  <a:pos x="T2" y="T3"/>
                </a:cxn>
                <a:cxn ang="0">
                  <a:pos x="T4" y="T5"/>
                </a:cxn>
                <a:cxn ang="0">
                  <a:pos x="T6" y="T7"/>
                </a:cxn>
              </a:cxnLst>
              <a:rect l="0" t="0" r="r" b="b"/>
              <a:pathLst>
                <a:path w="565" h="286">
                  <a:moveTo>
                    <a:pt x="564" y="0"/>
                  </a:moveTo>
                  <a:lnTo>
                    <a:pt x="313" y="251"/>
                  </a:lnTo>
                  <a:cubicBezTo>
                    <a:pt x="279" y="285"/>
                    <a:pt x="226" y="285"/>
                    <a:pt x="195" y="251"/>
                  </a:cubicBezTo>
                  <a:lnTo>
                    <a:pt x="0" y="56"/>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98" name="Freeform 173">
              <a:extLst>
                <a:ext uri="{FF2B5EF4-FFF2-40B4-BE49-F238E27FC236}">
                  <a16:creationId xmlns:a16="http://schemas.microsoft.com/office/drawing/2014/main" id="{0B954054-34DD-4326-8568-0415E478DC8C}"/>
                </a:ext>
              </a:extLst>
            </p:cNvPr>
            <p:cNvSpPr>
              <a:spLocks noChangeArrowheads="1"/>
            </p:cNvSpPr>
            <p:nvPr/>
          </p:nvSpPr>
          <p:spPr bwMode="auto">
            <a:xfrm>
              <a:off x="5282479" y="3505069"/>
              <a:ext cx="101600" cy="42863"/>
            </a:xfrm>
            <a:custGeom>
              <a:avLst/>
              <a:gdLst>
                <a:gd name="T0" fmla="*/ 283 w 284"/>
                <a:gd name="T1" fmla="*/ 116 h 117"/>
                <a:gd name="T2" fmla="*/ 201 w 284"/>
                <a:gd name="T3" fmla="*/ 34 h 117"/>
                <a:gd name="T4" fmla="*/ 82 w 284"/>
                <a:gd name="T5" fmla="*/ 34 h 117"/>
                <a:gd name="T6" fmla="*/ 0 w 284"/>
                <a:gd name="T7" fmla="*/ 116 h 117"/>
              </a:gdLst>
              <a:ahLst/>
              <a:cxnLst>
                <a:cxn ang="0">
                  <a:pos x="T0" y="T1"/>
                </a:cxn>
                <a:cxn ang="0">
                  <a:pos x="T2" y="T3"/>
                </a:cxn>
                <a:cxn ang="0">
                  <a:pos x="T4" y="T5"/>
                </a:cxn>
                <a:cxn ang="0">
                  <a:pos x="T6" y="T7"/>
                </a:cxn>
              </a:cxnLst>
              <a:rect l="0" t="0" r="r" b="b"/>
              <a:pathLst>
                <a:path w="284" h="117">
                  <a:moveTo>
                    <a:pt x="283" y="116"/>
                  </a:moveTo>
                  <a:lnTo>
                    <a:pt x="201" y="34"/>
                  </a:lnTo>
                  <a:cubicBezTo>
                    <a:pt x="167" y="0"/>
                    <a:pt x="113" y="0"/>
                    <a:pt x="82" y="34"/>
                  </a:cubicBezTo>
                  <a:lnTo>
                    <a:pt x="0" y="116"/>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99" name="Freeform 174">
              <a:extLst>
                <a:ext uri="{FF2B5EF4-FFF2-40B4-BE49-F238E27FC236}">
                  <a16:creationId xmlns:a16="http://schemas.microsoft.com/office/drawing/2014/main" id="{7377311F-3C88-4671-A8C4-0D45FCE19208}"/>
                </a:ext>
              </a:extLst>
            </p:cNvPr>
            <p:cNvSpPr>
              <a:spLocks noChangeArrowheads="1"/>
            </p:cNvSpPr>
            <p:nvPr/>
          </p:nvSpPr>
          <p:spPr bwMode="auto">
            <a:xfrm>
              <a:off x="5282479" y="3579682"/>
              <a:ext cx="71437" cy="47625"/>
            </a:xfrm>
            <a:custGeom>
              <a:avLst/>
              <a:gdLst>
                <a:gd name="T0" fmla="*/ 198 w 199"/>
                <a:gd name="T1" fmla="*/ 48 h 134"/>
                <a:gd name="T2" fmla="*/ 161 w 199"/>
                <a:gd name="T3" fmla="*/ 11 h 134"/>
                <a:gd name="T4" fmla="*/ 122 w 199"/>
                <a:gd name="T5" fmla="*/ 11 h 134"/>
                <a:gd name="T6" fmla="*/ 0 w 199"/>
                <a:gd name="T7" fmla="*/ 133 h 134"/>
              </a:gdLst>
              <a:ahLst/>
              <a:cxnLst>
                <a:cxn ang="0">
                  <a:pos x="T0" y="T1"/>
                </a:cxn>
                <a:cxn ang="0">
                  <a:pos x="T2" y="T3"/>
                </a:cxn>
                <a:cxn ang="0">
                  <a:pos x="T4" y="T5"/>
                </a:cxn>
                <a:cxn ang="0">
                  <a:pos x="T6" y="T7"/>
                </a:cxn>
              </a:cxnLst>
              <a:rect l="0" t="0" r="r" b="b"/>
              <a:pathLst>
                <a:path w="199" h="134">
                  <a:moveTo>
                    <a:pt x="198" y="48"/>
                  </a:moveTo>
                  <a:lnTo>
                    <a:pt x="161" y="11"/>
                  </a:lnTo>
                  <a:cubicBezTo>
                    <a:pt x="150" y="0"/>
                    <a:pt x="133" y="0"/>
                    <a:pt x="122" y="11"/>
                  </a:cubicBezTo>
                  <a:lnTo>
                    <a:pt x="0" y="133"/>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00" name="Grouper 8">
            <a:extLst>
              <a:ext uri="{FF2B5EF4-FFF2-40B4-BE49-F238E27FC236}">
                <a16:creationId xmlns:a16="http://schemas.microsoft.com/office/drawing/2014/main" id="{7E34AF6F-9B5A-4826-A8AE-4FFCD7CFBDCE}"/>
              </a:ext>
            </a:extLst>
          </p:cNvPr>
          <p:cNvGrpSpPr/>
          <p:nvPr userDrawn="1"/>
        </p:nvGrpSpPr>
        <p:grpSpPr>
          <a:xfrm>
            <a:off x="1330442" y="2591507"/>
            <a:ext cx="600166" cy="466084"/>
            <a:chOff x="1363807" y="1092922"/>
            <a:chExt cx="447675" cy="347662"/>
          </a:xfrm>
        </p:grpSpPr>
        <p:sp>
          <p:nvSpPr>
            <p:cNvPr id="101" name="Freeform 9">
              <a:extLst>
                <a:ext uri="{FF2B5EF4-FFF2-40B4-BE49-F238E27FC236}">
                  <a16:creationId xmlns:a16="http://schemas.microsoft.com/office/drawing/2014/main" id="{5ABDC3CC-9D7A-42AE-99C0-5E4AEBBE11B8}"/>
                </a:ext>
              </a:extLst>
            </p:cNvPr>
            <p:cNvSpPr>
              <a:spLocks noChangeArrowheads="1"/>
            </p:cNvSpPr>
            <p:nvPr/>
          </p:nvSpPr>
          <p:spPr bwMode="auto">
            <a:xfrm>
              <a:off x="1363807" y="1113559"/>
              <a:ext cx="142875" cy="254000"/>
            </a:xfrm>
            <a:custGeom>
              <a:avLst/>
              <a:gdLst>
                <a:gd name="T0" fmla="*/ 0 w 396"/>
                <a:gd name="T1" fmla="*/ 705 h 706"/>
                <a:gd name="T2" fmla="*/ 0 w 396"/>
                <a:gd name="T3" fmla="*/ 564 h 706"/>
                <a:gd name="T4" fmla="*/ 84 w 396"/>
                <a:gd name="T5" fmla="*/ 564 h 706"/>
                <a:gd name="T6" fmla="*/ 84 w 396"/>
                <a:gd name="T7" fmla="*/ 451 h 706"/>
                <a:gd name="T8" fmla="*/ 395 w 396"/>
                <a:gd name="T9" fmla="*/ 0 h 706"/>
                <a:gd name="T10" fmla="*/ 395 w 396"/>
                <a:gd name="T11" fmla="*/ 197 h 706"/>
              </a:gdLst>
              <a:ahLst/>
              <a:cxnLst>
                <a:cxn ang="0">
                  <a:pos x="T0" y="T1"/>
                </a:cxn>
                <a:cxn ang="0">
                  <a:pos x="T2" y="T3"/>
                </a:cxn>
                <a:cxn ang="0">
                  <a:pos x="T4" y="T5"/>
                </a:cxn>
                <a:cxn ang="0">
                  <a:pos x="T6" y="T7"/>
                </a:cxn>
                <a:cxn ang="0">
                  <a:pos x="T8" y="T9"/>
                </a:cxn>
                <a:cxn ang="0">
                  <a:pos x="T10" y="T11"/>
                </a:cxn>
              </a:cxnLst>
              <a:rect l="0" t="0" r="r" b="b"/>
              <a:pathLst>
                <a:path w="396" h="706">
                  <a:moveTo>
                    <a:pt x="0" y="705"/>
                  </a:moveTo>
                  <a:lnTo>
                    <a:pt x="0" y="564"/>
                  </a:lnTo>
                  <a:lnTo>
                    <a:pt x="84" y="564"/>
                  </a:lnTo>
                  <a:lnTo>
                    <a:pt x="84" y="451"/>
                  </a:lnTo>
                  <a:cubicBezTo>
                    <a:pt x="84" y="240"/>
                    <a:pt x="211" y="76"/>
                    <a:pt x="395" y="0"/>
                  </a:cubicBezTo>
                  <a:lnTo>
                    <a:pt x="395" y="197"/>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02" name="Freeform 10">
              <a:extLst>
                <a:ext uri="{FF2B5EF4-FFF2-40B4-BE49-F238E27FC236}">
                  <a16:creationId xmlns:a16="http://schemas.microsoft.com/office/drawing/2014/main" id="{3EF5C7C9-3DD6-43A8-A4CE-16213FB2573D}"/>
                </a:ext>
              </a:extLst>
            </p:cNvPr>
            <p:cNvSpPr>
              <a:spLocks noChangeArrowheads="1"/>
            </p:cNvSpPr>
            <p:nvPr/>
          </p:nvSpPr>
          <p:spPr bwMode="auto">
            <a:xfrm>
              <a:off x="1393970" y="1348509"/>
              <a:ext cx="387350" cy="92075"/>
            </a:xfrm>
            <a:custGeom>
              <a:avLst/>
              <a:gdLst>
                <a:gd name="T0" fmla="*/ 1073 w 1074"/>
                <a:gd name="T1" fmla="*/ 0 h 255"/>
                <a:gd name="T2" fmla="*/ 1073 w 1074"/>
                <a:gd name="T3" fmla="*/ 56 h 255"/>
                <a:gd name="T4" fmla="*/ 536 w 1074"/>
                <a:gd name="T5" fmla="*/ 254 h 255"/>
                <a:gd name="T6" fmla="*/ 0 w 1074"/>
                <a:gd name="T7" fmla="*/ 56 h 255"/>
                <a:gd name="T8" fmla="*/ 0 w 1074"/>
                <a:gd name="T9" fmla="*/ 0 h 255"/>
              </a:gdLst>
              <a:ahLst/>
              <a:cxnLst>
                <a:cxn ang="0">
                  <a:pos x="T0" y="T1"/>
                </a:cxn>
                <a:cxn ang="0">
                  <a:pos x="T2" y="T3"/>
                </a:cxn>
                <a:cxn ang="0">
                  <a:pos x="T4" y="T5"/>
                </a:cxn>
                <a:cxn ang="0">
                  <a:pos x="T6" y="T7"/>
                </a:cxn>
                <a:cxn ang="0">
                  <a:pos x="T8" y="T9"/>
                </a:cxn>
              </a:cxnLst>
              <a:rect l="0" t="0" r="r" b="b"/>
              <a:pathLst>
                <a:path w="1074" h="255">
                  <a:moveTo>
                    <a:pt x="1073" y="0"/>
                  </a:moveTo>
                  <a:lnTo>
                    <a:pt x="1073" y="56"/>
                  </a:lnTo>
                  <a:cubicBezTo>
                    <a:pt x="1073" y="144"/>
                    <a:pt x="840" y="254"/>
                    <a:pt x="536" y="254"/>
                  </a:cubicBezTo>
                  <a:cubicBezTo>
                    <a:pt x="231" y="254"/>
                    <a:pt x="0" y="144"/>
                    <a:pt x="0" y="56"/>
                  </a:cubicBezTo>
                  <a:lnTo>
                    <a:pt x="0"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03" name="Freeform 11">
              <a:extLst>
                <a:ext uri="{FF2B5EF4-FFF2-40B4-BE49-F238E27FC236}">
                  <a16:creationId xmlns:a16="http://schemas.microsoft.com/office/drawing/2014/main" id="{0456F789-8A9E-4772-903E-2D398C864DE7}"/>
                </a:ext>
              </a:extLst>
            </p:cNvPr>
            <p:cNvSpPr>
              <a:spLocks noChangeArrowheads="1"/>
            </p:cNvSpPr>
            <p:nvPr/>
          </p:nvSpPr>
          <p:spPr bwMode="auto">
            <a:xfrm>
              <a:off x="1433657" y="1348509"/>
              <a:ext cx="304800" cy="20638"/>
            </a:xfrm>
            <a:custGeom>
              <a:avLst/>
              <a:gdLst>
                <a:gd name="T0" fmla="*/ 847 w 848"/>
                <a:gd name="T1" fmla="*/ 0 h 57"/>
                <a:gd name="T2" fmla="*/ 423 w 848"/>
                <a:gd name="T3" fmla="*/ 56 h 57"/>
                <a:gd name="T4" fmla="*/ 0 w 848"/>
                <a:gd name="T5" fmla="*/ 0 h 57"/>
              </a:gdLst>
              <a:ahLst/>
              <a:cxnLst>
                <a:cxn ang="0">
                  <a:pos x="T0" y="T1"/>
                </a:cxn>
                <a:cxn ang="0">
                  <a:pos x="T2" y="T3"/>
                </a:cxn>
                <a:cxn ang="0">
                  <a:pos x="T4" y="T5"/>
                </a:cxn>
              </a:cxnLst>
              <a:rect l="0" t="0" r="r" b="b"/>
              <a:pathLst>
                <a:path w="848" h="57">
                  <a:moveTo>
                    <a:pt x="847" y="0"/>
                  </a:moveTo>
                  <a:cubicBezTo>
                    <a:pt x="773" y="31"/>
                    <a:pt x="623" y="56"/>
                    <a:pt x="423" y="56"/>
                  </a:cubicBezTo>
                  <a:cubicBezTo>
                    <a:pt x="222" y="56"/>
                    <a:pt x="74" y="31"/>
                    <a:pt x="0" y="0"/>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04" name="Freeform 12">
              <a:extLst>
                <a:ext uri="{FF2B5EF4-FFF2-40B4-BE49-F238E27FC236}">
                  <a16:creationId xmlns:a16="http://schemas.microsoft.com/office/drawing/2014/main" id="{A8A3AFF2-A61B-44CF-A050-05C3C61A9680}"/>
                </a:ext>
              </a:extLst>
            </p:cNvPr>
            <p:cNvSpPr>
              <a:spLocks noChangeArrowheads="1"/>
            </p:cNvSpPr>
            <p:nvPr/>
          </p:nvSpPr>
          <p:spPr bwMode="auto">
            <a:xfrm>
              <a:off x="1546370" y="1092922"/>
              <a:ext cx="80962" cy="112712"/>
            </a:xfrm>
            <a:custGeom>
              <a:avLst/>
              <a:gdLst>
                <a:gd name="T0" fmla="*/ 225 w 226"/>
                <a:gd name="T1" fmla="*/ 311 h 312"/>
                <a:gd name="T2" fmla="*/ 225 w 226"/>
                <a:gd name="T3" fmla="*/ 0 h 312"/>
                <a:gd name="T4" fmla="*/ 112 w 226"/>
                <a:gd name="T5" fmla="*/ 0 h 312"/>
                <a:gd name="T6" fmla="*/ 0 w 226"/>
                <a:gd name="T7" fmla="*/ 0 h 312"/>
                <a:gd name="T8" fmla="*/ 0 w 226"/>
                <a:gd name="T9" fmla="*/ 311 h 312"/>
              </a:gdLst>
              <a:ahLst/>
              <a:cxnLst>
                <a:cxn ang="0">
                  <a:pos x="T0" y="T1"/>
                </a:cxn>
                <a:cxn ang="0">
                  <a:pos x="T2" y="T3"/>
                </a:cxn>
                <a:cxn ang="0">
                  <a:pos x="T4" y="T5"/>
                </a:cxn>
                <a:cxn ang="0">
                  <a:pos x="T6" y="T7"/>
                </a:cxn>
                <a:cxn ang="0">
                  <a:pos x="T8" y="T9"/>
                </a:cxn>
              </a:cxnLst>
              <a:rect l="0" t="0" r="r" b="b"/>
              <a:pathLst>
                <a:path w="226" h="312">
                  <a:moveTo>
                    <a:pt x="225" y="311"/>
                  </a:moveTo>
                  <a:lnTo>
                    <a:pt x="225" y="0"/>
                  </a:lnTo>
                  <a:lnTo>
                    <a:pt x="112" y="0"/>
                  </a:lnTo>
                  <a:lnTo>
                    <a:pt x="0" y="0"/>
                  </a:lnTo>
                  <a:lnTo>
                    <a:pt x="0" y="31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05" name="Freeform 13">
              <a:extLst>
                <a:ext uri="{FF2B5EF4-FFF2-40B4-BE49-F238E27FC236}">
                  <a16:creationId xmlns:a16="http://schemas.microsoft.com/office/drawing/2014/main" id="{73248B00-DDEA-4B05-86AB-B2EB941AC827}"/>
                </a:ext>
              </a:extLst>
            </p:cNvPr>
            <p:cNvSpPr>
              <a:spLocks noChangeArrowheads="1"/>
            </p:cNvSpPr>
            <p:nvPr/>
          </p:nvSpPr>
          <p:spPr bwMode="auto">
            <a:xfrm>
              <a:off x="1668607" y="1113559"/>
              <a:ext cx="142875" cy="254000"/>
            </a:xfrm>
            <a:custGeom>
              <a:avLst/>
              <a:gdLst>
                <a:gd name="T0" fmla="*/ 395 w 396"/>
                <a:gd name="T1" fmla="*/ 705 h 706"/>
                <a:gd name="T2" fmla="*/ 395 w 396"/>
                <a:gd name="T3" fmla="*/ 564 h 706"/>
                <a:gd name="T4" fmla="*/ 311 w 396"/>
                <a:gd name="T5" fmla="*/ 564 h 706"/>
                <a:gd name="T6" fmla="*/ 311 w 396"/>
                <a:gd name="T7" fmla="*/ 451 h 706"/>
                <a:gd name="T8" fmla="*/ 0 w 396"/>
                <a:gd name="T9" fmla="*/ 0 h 706"/>
                <a:gd name="T10" fmla="*/ 0 w 396"/>
                <a:gd name="T11" fmla="*/ 197 h 706"/>
              </a:gdLst>
              <a:ahLst/>
              <a:cxnLst>
                <a:cxn ang="0">
                  <a:pos x="T0" y="T1"/>
                </a:cxn>
                <a:cxn ang="0">
                  <a:pos x="T2" y="T3"/>
                </a:cxn>
                <a:cxn ang="0">
                  <a:pos x="T4" y="T5"/>
                </a:cxn>
                <a:cxn ang="0">
                  <a:pos x="T6" y="T7"/>
                </a:cxn>
                <a:cxn ang="0">
                  <a:pos x="T8" y="T9"/>
                </a:cxn>
                <a:cxn ang="0">
                  <a:pos x="T10" y="T11"/>
                </a:cxn>
              </a:cxnLst>
              <a:rect l="0" t="0" r="r" b="b"/>
              <a:pathLst>
                <a:path w="396" h="706">
                  <a:moveTo>
                    <a:pt x="395" y="705"/>
                  </a:moveTo>
                  <a:lnTo>
                    <a:pt x="395" y="564"/>
                  </a:lnTo>
                  <a:lnTo>
                    <a:pt x="311" y="564"/>
                  </a:lnTo>
                  <a:lnTo>
                    <a:pt x="311" y="451"/>
                  </a:lnTo>
                  <a:cubicBezTo>
                    <a:pt x="311" y="240"/>
                    <a:pt x="184" y="76"/>
                    <a:pt x="0" y="0"/>
                  </a:cubicBezTo>
                  <a:lnTo>
                    <a:pt x="0" y="197"/>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06" name="Grouper 5">
            <a:extLst>
              <a:ext uri="{FF2B5EF4-FFF2-40B4-BE49-F238E27FC236}">
                <a16:creationId xmlns:a16="http://schemas.microsoft.com/office/drawing/2014/main" id="{BA45C3D2-3129-413C-9194-26A2A2A15E8C}"/>
              </a:ext>
            </a:extLst>
          </p:cNvPr>
          <p:cNvGrpSpPr/>
          <p:nvPr userDrawn="1"/>
        </p:nvGrpSpPr>
        <p:grpSpPr>
          <a:xfrm>
            <a:off x="6774944" y="2530852"/>
            <a:ext cx="602292" cy="587394"/>
            <a:chOff x="3800620" y="1042122"/>
            <a:chExt cx="449262" cy="438150"/>
          </a:xfrm>
        </p:grpSpPr>
        <p:sp>
          <p:nvSpPr>
            <p:cNvPr id="107" name="Freeform 34">
              <a:extLst>
                <a:ext uri="{FF2B5EF4-FFF2-40B4-BE49-F238E27FC236}">
                  <a16:creationId xmlns:a16="http://schemas.microsoft.com/office/drawing/2014/main" id="{6973EFA3-72D9-488C-88BE-4BF77134A3CC}"/>
                </a:ext>
              </a:extLst>
            </p:cNvPr>
            <p:cNvSpPr>
              <a:spLocks noChangeArrowheads="1"/>
            </p:cNvSpPr>
            <p:nvPr/>
          </p:nvSpPr>
          <p:spPr bwMode="auto">
            <a:xfrm>
              <a:off x="3872057" y="1184997"/>
              <a:ext cx="295275" cy="295275"/>
            </a:xfrm>
            <a:custGeom>
              <a:avLst/>
              <a:gdLst>
                <a:gd name="T0" fmla="*/ 254 w 819"/>
                <a:gd name="T1" fmla="*/ 536 h 820"/>
                <a:gd name="T2" fmla="*/ 0 w 819"/>
                <a:gd name="T3" fmla="*/ 790 h 820"/>
                <a:gd name="T4" fmla="*/ 0 w 819"/>
                <a:gd name="T5" fmla="*/ 819 h 820"/>
                <a:gd name="T6" fmla="*/ 818 w 819"/>
                <a:gd name="T7" fmla="*/ 819 h 820"/>
                <a:gd name="T8" fmla="*/ 818 w 819"/>
                <a:gd name="T9" fmla="*/ 0 h 820"/>
                <a:gd name="T10" fmla="*/ 790 w 819"/>
                <a:gd name="T11" fmla="*/ 0 h 820"/>
                <a:gd name="T12" fmla="*/ 564 w 819"/>
                <a:gd name="T13" fmla="*/ 226 h 820"/>
              </a:gdLst>
              <a:ahLst/>
              <a:cxnLst>
                <a:cxn ang="0">
                  <a:pos x="T0" y="T1"/>
                </a:cxn>
                <a:cxn ang="0">
                  <a:pos x="T2" y="T3"/>
                </a:cxn>
                <a:cxn ang="0">
                  <a:pos x="T4" y="T5"/>
                </a:cxn>
                <a:cxn ang="0">
                  <a:pos x="T6" y="T7"/>
                </a:cxn>
                <a:cxn ang="0">
                  <a:pos x="T8" y="T9"/>
                </a:cxn>
                <a:cxn ang="0">
                  <a:pos x="T10" y="T11"/>
                </a:cxn>
                <a:cxn ang="0">
                  <a:pos x="T12" y="T13"/>
                </a:cxn>
              </a:cxnLst>
              <a:rect l="0" t="0" r="r" b="b"/>
              <a:pathLst>
                <a:path w="819" h="820">
                  <a:moveTo>
                    <a:pt x="254" y="536"/>
                  </a:moveTo>
                  <a:lnTo>
                    <a:pt x="0" y="790"/>
                  </a:lnTo>
                  <a:lnTo>
                    <a:pt x="0" y="819"/>
                  </a:lnTo>
                  <a:lnTo>
                    <a:pt x="818" y="819"/>
                  </a:lnTo>
                  <a:lnTo>
                    <a:pt x="818" y="0"/>
                  </a:lnTo>
                  <a:lnTo>
                    <a:pt x="790" y="0"/>
                  </a:lnTo>
                  <a:lnTo>
                    <a:pt x="564" y="226"/>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08" name="Freeform 35">
              <a:extLst>
                <a:ext uri="{FF2B5EF4-FFF2-40B4-BE49-F238E27FC236}">
                  <a16:creationId xmlns:a16="http://schemas.microsoft.com/office/drawing/2014/main" id="{2F1E8342-2318-4D6F-8D0B-B6D1DE364CE6}"/>
                </a:ext>
              </a:extLst>
            </p:cNvPr>
            <p:cNvSpPr>
              <a:spLocks noChangeArrowheads="1"/>
            </p:cNvSpPr>
            <p:nvPr/>
          </p:nvSpPr>
          <p:spPr bwMode="auto">
            <a:xfrm>
              <a:off x="3994295" y="1307234"/>
              <a:ext cx="122237" cy="122238"/>
            </a:xfrm>
            <a:custGeom>
              <a:avLst/>
              <a:gdLst>
                <a:gd name="T0" fmla="*/ 226 w 340"/>
                <a:gd name="T1" fmla="*/ 85 h 340"/>
                <a:gd name="T2" fmla="*/ 311 w 340"/>
                <a:gd name="T3" fmla="*/ 0 h 340"/>
                <a:gd name="T4" fmla="*/ 339 w 340"/>
                <a:gd name="T5" fmla="*/ 0 h 340"/>
                <a:gd name="T6" fmla="*/ 339 w 340"/>
                <a:gd name="T7" fmla="*/ 339 h 340"/>
                <a:gd name="T8" fmla="*/ 0 w 340"/>
                <a:gd name="T9" fmla="*/ 339 h 340"/>
                <a:gd name="T10" fmla="*/ 0 w 340"/>
                <a:gd name="T11" fmla="*/ 310 h 340"/>
                <a:gd name="T12" fmla="*/ 113 w 340"/>
                <a:gd name="T13" fmla="*/ 197 h 340"/>
              </a:gdLst>
              <a:ahLst/>
              <a:cxnLst>
                <a:cxn ang="0">
                  <a:pos x="T0" y="T1"/>
                </a:cxn>
                <a:cxn ang="0">
                  <a:pos x="T2" y="T3"/>
                </a:cxn>
                <a:cxn ang="0">
                  <a:pos x="T4" y="T5"/>
                </a:cxn>
                <a:cxn ang="0">
                  <a:pos x="T6" y="T7"/>
                </a:cxn>
                <a:cxn ang="0">
                  <a:pos x="T8" y="T9"/>
                </a:cxn>
                <a:cxn ang="0">
                  <a:pos x="T10" y="T11"/>
                </a:cxn>
                <a:cxn ang="0">
                  <a:pos x="T12" y="T13"/>
                </a:cxn>
              </a:cxnLst>
              <a:rect l="0" t="0" r="r" b="b"/>
              <a:pathLst>
                <a:path w="340" h="340">
                  <a:moveTo>
                    <a:pt x="226" y="85"/>
                  </a:moveTo>
                  <a:lnTo>
                    <a:pt x="311" y="0"/>
                  </a:lnTo>
                  <a:lnTo>
                    <a:pt x="339" y="0"/>
                  </a:lnTo>
                  <a:lnTo>
                    <a:pt x="339" y="339"/>
                  </a:lnTo>
                  <a:lnTo>
                    <a:pt x="0" y="339"/>
                  </a:lnTo>
                  <a:lnTo>
                    <a:pt x="0" y="310"/>
                  </a:lnTo>
                  <a:lnTo>
                    <a:pt x="113" y="197"/>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09" name="Freeform 36">
              <a:extLst>
                <a:ext uri="{FF2B5EF4-FFF2-40B4-BE49-F238E27FC236}">
                  <a16:creationId xmlns:a16="http://schemas.microsoft.com/office/drawing/2014/main" id="{6553D976-C459-43C6-B8DD-7A4CD5580190}"/>
                </a:ext>
              </a:extLst>
            </p:cNvPr>
            <p:cNvSpPr>
              <a:spLocks noChangeArrowheads="1"/>
            </p:cNvSpPr>
            <p:nvPr/>
          </p:nvSpPr>
          <p:spPr bwMode="auto">
            <a:xfrm>
              <a:off x="4207020" y="1073872"/>
              <a:ext cx="41275" cy="396875"/>
            </a:xfrm>
            <a:custGeom>
              <a:avLst/>
              <a:gdLst>
                <a:gd name="T0" fmla="*/ 0 w 114"/>
                <a:gd name="T1" fmla="*/ 28 h 1101"/>
                <a:gd name="T2" fmla="*/ 0 w 114"/>
                <a:gd name="T3" fmla="*/ 959 h 1101"/>
                <a:gd name="T4" fmla="*/ 56 w 114"/>
                <a:gd name="T5" fmla="*/ 1100 h 1101"/>
                <a:gd name="T6" fmla="*/ 113 w 114"/>
                <a:gd name="T7" fmla="*/ 959 h 1101"/>
                <a:gd name="T8" fmla="*/ 113 w 114"/>
                <a:gd name="T9" fmla="*/ 28 h 1101"/>
                <a:gd name="T10" fmla="*/ 85 w 114"/>
                <a:gd name="T11" fmla="*/ 0 h 1101"/>
                <a:gd name="T12" fmla="*/ 28 w 114"/>
                <a:gd name="T13" fmla="*/ 0 h 1101"/>
                <a:gd name="T14" fmla="*/ 0 w 114"/>
                <a:gd name="T15" fmla="*/ 28 h 110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4" h="1101">
                  <a:moveTo>
                    <a:pt x="0" y="28"/>
                  </a:moveTo>
                  <a:lnTo>
                    <a:pt x="0" y="959"/>
                  </a:lnTo>
                  <a:lnTo>
                    <a:pt x="56" y="1100"/>
                  </a:lnTo>
                  <a:lnTo>
                    <a:pt x="113" y="959"/>
                  </a:lnTo>
                  <a:lnTo>
                    <a:pt x="113" y="28"/>
                  </a:lnTo>
                  <a:cubicBezTo>
                    <a:pt x="113" y="11"/>
                    <a:pt x="102" y="0"/>
                    <a:pt x="85" y="0"/>
                  </a:cubicBezTo>
                  <a:lnTo>
                    <a:pt x="28" y="0"/>
                  </a:lnTo>
                  <a:cubicBezTo>
                    <a:pt x="11" y="0"/>
                    <a:pt x="0" y="11"/>
                    <a:pt x="0" y="28"/>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10" name="Line 37">
              <a:extLst>
                <a:ext uri="{FF2B5EF4-FFF2-40B4-BE49-F238E27FC236}">
                  <a16:creationId xmlns:a16="http://schemas.microsoft.com/office/drawing/2014/main" id="{9B55F7F4-5CB5-4471-95E6-0C5732C60E1B}"/>
                </a:ext>
              </a:extLst>
            </p:cNvPr>
            <p:cNvSpPr>
              <a:spLocks noChangeShapeType="1"/>
            </p:cNvSpPr>
            <p:nvPr/>
          </p:nvSpPr>
          <p:spPr bwMode="auto">
            <a:xfrm flipH="1">
              <a:off x="4205432" y="1113559"/>
              <a:ext cx="44450"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11" name="Freeform 38">
              <a:extLst>
                <a:ext uri="{FF2B5EF4-FFF2-40B4-BE49-F238E27FC236}">
                  <a16:creationId xmlns:a16="http://schemas.microsoft.com/office/drawing/2014/main" id="{61B7BCC6-D183-4778-B2FB-01D7E2941DE7}"/>
                </a:ext>
              </a:extLst>
            </p:cNvPr>
            <p:cNvSpPr>
              <a:spLocks noChangeArrowheads="1"/>
            </p:cNvSpPr>
            <p:nvPr/>
          </p:nvSpPr>
          <p:spPr bwMode="auto">
            <a:xfrm>
              <a:off x="3841895" y="1083397"/>
              <a:ext cx="193675" cy="254000"/>
            </a:xfrm>
            <a:custGeom>
              <a:avLst/>
              <a:gdLst>
                <a:gd name="T0" fmla="*/ 268 w 537"/>
                <a:gd name="T1" fmla="*/ 706 h 707"/>
                <a:gd name="T2" fmla="*/ 0 w 537"/>
                <a:gd name="T3" fmla="*/ 706 h 707"/>
                <a:gd name="T4" fmla="*/ 0 w 537"/>
                <a:gd name="T5" fmla="*/ 0 h 707"/>
                <a:gd name="T6" fmla="*/ 536 w 537"/>
                <a:gd name="T7" fmla="*/ 0 h 707"/>
                <a:gd name="T8" fmla="*/ 536 w 537"/>
                <a:gd name="T9" fmla="*/ 706 h 707"/>
                <a:gd name="T10" fmla="*/ 268 w 537"/>
                <a:gd name="T11" fmla="*/ 706 h 707"/>
              </a:gdLst>
              <a:ahLst/>
              <a:cxnLst>
                <a:cxn ang="0">
                  <a:pos x="T0" y="T1"/>
                </a:cxn>
                <a:cxn ang="0">
                  <a:pos x="T2" y="T3"/>
                </a:cxn>
                <a:cxn ang="0">
                  <a:pos x="T4" y="T5"/>
                </a:cxn>
                <a:cxn ang="0">
                  <a:pos x="T6" y="T7"/>
                </a:cxn>
                <a:cxn ang="0">
                  <a:pos x="T8" y="T9"/>
                </a:cxn>
                <a:cxn ang="0">
                  <a:pos x="T10" y="T11"/>
                </a:cxn>
              </a:cxnLst>
              <a:rect l="0" t="0" r="r" b="b"/>
              <a:pathLst>
                <a:path w="537" h="707">
                  <a:moveTo>
                    <a:pt x="268" y="706"/>
                  </a:moveTo>
                  <a:lnTo>
                    <a:pt x="0" y="706"/>
                  </a:lnTo>
                  <a:lnTo>
                    <a:pt x="0" y="0"/>
                  </a:lnTo>
                  <a:lnTo>
                    <a:pt x="536" y="0"/>
                  </a:lnTo>
                  <a:lnTo>
                    <a:pt x="536" y="706"/>
                  </a:lnTo>
                  <a:lnTo>
                    <a:pt x="268" y="706"/>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12" name="Line 39">
              <a:extLst>
                <a:ext uri="{FF2B5EF4-FFF2-40B4-BE49-F238E27FC236}">
                  <a16:creationId xmlns:a16="http://schemas.microsoft.com/office/drawing/2014/main" id="{91CFBADD-C292-4CE7-A824-3D460436F185}"/>
                </a:ext>
              </a:extLst>
            </p:cNvPr>
            <p:cNvSpPr>
              <a:spLocks noChangeShapeType="1"/>
            </p:cNvSpPr>
            <p:nvPr/>
          </p:nvSpPr>
          <p:spPr bwMode="auto">
            <a:xfrm>
              <a:off x="3841895" y="1154834"/>
              <a:ext cx="193675"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13" name="Line 40">
              <a:extLst>
                <a:ext uri="{FF2B5EF4-FFF2-40B4-BE49-F238E27FC236}">
                  <a16:creationId xmlns:a16="http://schemas.microsoft.com/office/drawing/2014/main" id="{B4125BE8-8B30-4416-B26A-E2908D0089DA}"/>
                </a:ext>
              </a:extLst>
            </p:cNvPr>
            <p:cNvSpPr>
              <a:spLocks noChangeShapeType="1"/>
            </p:cNvSpPr>
            <p:nvPr/>
          </p:nvSpPr>
          <p:spPr bwMode="auto">
            <a:xfrm>
              <a:off x="3841895" y="1215159"/>
              <a:ext cx="193675"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14" name="Line 41">
              <a:extLst>
                <a:ext uri="{FF2B5EF4-FFF2-40B4-BE49-F238E27FC236}">
                  <a16:creationId xmlns:a16="http://schemas.microsoft.com/office/drawing/2014/main" id="{FDB0A7FF-03BB-4C11-A960-93C3C9C52DBD}"/>
                </a:ext>
              </a:extLst>
            </p:cNvPr>
            <p:cNvSpPr>
              <a:spLocks noChangeShapeType="1"/>
            </p:cNvSpPr>
            <p:nvPr/>
          </p:nvSpPr>
          <p:spPr bwMode="auto">
            <a:xfrm>
              <a:off x="3841895" y="1277072"/>
              <a:ext cx="122237"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15" name="Line 42">
              <a:extLst>
                <a:ext uri="{FF2B5EF4-FFF2-40B4-BE49-F238E27FC236}">
                  <a16:creationId xmlns:a16="http://schemas.microsoft.com/office/drawing/2014/main" id="{5EB67BFD-371A-4B5E-A8ED-0E32343C59D0}"/>
                </a:ext>
              </a:extLst>
            </p:cNvPr>
            <p:cNvSpPr>
              <a:spLocks noChangeShapeType="1"/>
            </p:cNvSpPr>
            <p:nvPr/>
          </p:nvSpPr>
          <p:spPr bwMode="auto">
            <a:xfrm flipV="1">
              <a:off x="3902220" y="1153247"/>
              <a:ext cx="1587" cy="18573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16" name="Line 43">
              <a:extLst>
                <a:ext uri="{FF2B5EF4-FFF2-40B4-BE49-F238E27FC236}">
                  <a16:creationId xmlns:a16="http://schemas.microsoft.com/office/drawing/2014/main" id="{1341FFF2-454B-48B4-B4A7-ADE3BC6DA295}"/>
                </a:ext>
              </a:extLst>
            </p:cNvPr>
            <p:cNvSpPr>
              <a:spLocks noChangeShapeType="1"/>
            </p:cNvSpPr>
            <p:nvPr/>
          </p:nvSpPr>
          <p:spPr bwMode="auto">
            <a:xfrm flipV="1">
              <a:off x="3964132" y="1153247"/>
              <a:ext cx="1588" cy="18573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17" name="Freeform 44">
              <a:extLst>
                <a:ext uri="{FF2B5EF4-FFF2-40B4-BE49-F238E27FC236}">
                  <a16:creationId xmlns:a16="http://schemas.microsoft.com/office/drawing/2014/main" id="{74AB6CC9-8C51-4051-987B-E6AFE5BFA2D0}"/>
                </a:ext>
              </a:extLst>
            </p:cNvPr>
            <p:cNvSpPr>
              <a:spLocks noChangeArrowheads="1"/>
            </p:cNvSpPr>
            <p:nvPr/>
          </p:nvSpPr>
          <p:spPr bwMode="auto">
            <a:xfrm>
              <a:off x="3841895" y="1083397"/>
              <a:ext cx="193675" cy="71437"/>
            </a:xfrm>
            <a:custGeom>
              <a:avLst/>
              <a:gdLst>
                <a:gd name="T0" fmla="*/ 268 w 537"/>
                <a:gd name="T1" fmla="*/ 198 h 199"/>
                <a:gd name="T2" fmla="*/ 0 w 537"/>
                <a:gd name="T3" fmla="*/ 198 h 199"/>
                <a:gd name="T4" fmla="*/ 0 w 537"/>
                <a:gd name="T5" fmla="*/ 0 h 199"/>
                <a:gd name="T6" fmla="*/ 536 w 537"/>
                <a:gd name="T7" fmla="*/ 0 h 199"/>
                <a:gd name="T8" fmla="*/ 536 w 537"/>
                <a:gd name="T9" fmla="*/ 198 h 199"/>
                <a:gd name="T10" fmla="*/ 268 w 537"/>
                <a:gd name="T11" fmla="*/ 198 h 199"/>
              </a:gdLst>
              <a:ahLst/>
              <a:cxnLst>
                <a:cxn ang="0">
                  <a:pos x="T0" y="T1"/>
                </a:cxn>
                <a:cxn ang="0">
                  <a:pos x="T2" y="T3"/>
                </a:cxn>
                <a:cxn ang="0">
                  <a:pos x="T4" y="T5"/>
                </a:cxn>
                <a:cxn ang="0">
                  <a:pos x="T6" y="T7"/>
                </a:cxn>
                <a:cxn ang="0">
                  <a:pos x="T8" y="T9"/>
                </a:cxn>
                <a:cxn ang="0">
                  <a:pos x="T10" y="T11"/>
                </a:cxn>
              </a:cxnLst>
              <a:rect l="0" t="0" r="r" b="b"/>
              <a:pathLst>
                <a:path w="537" h="199">
                  <a:moveTo>
                    <a:pt x="268" y="198"/>
                  </a:moveTo>
                  <a:lnTo>
                    <a:pt x="0" y="198"/>
                  </a:lnTo>
                  <a:lnTo>
                    <a:pt x="0" y="0"/>
                  </a:lnTo>
                  <a:lnTo>
                    <a:pt x="536" y="0"/>
                  </a:lnTo>
                  <a:lnTo>
                    <a:pt x="536" y="198"/>
                  </a:lnTo>
                  <a:lnTo>
                    <a:pt x="268" y="198"/>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18" name="Freeform 45">
              <a:extLst>
                <a:ext uri="{FF2B5EF4-FFF2-40B4-BE49-F238E27FC236}">
                  <a16:creationId xmlns:a16="http://schemas.microsoft.com/office/drawing/2014/main" id="{FBF3A5D8-2ED9-47E9-9B9A-9DF3F7D532E1}"/>
                </a:ext>
              </a:extLst>
            </p:cNvPr>
            <p:cNvSpPr>
              <a:spLocks noChangeArrowheads="1"/>
            </p:cNvSpPr>
            <p:nvPr/>
          </p:nvSpPr>
          <p:spPr bwMode="auto">
            <a:xfrm>
              <a:off x="3800620" y="1042122"/>
              <a:ext cx="274637" cy="334962"/>
            </a:xfrm>
            <a:custGeom>
              <a:avLst/>
              <a:gdLst>
                <a:gd name="T0" fmla="*/ 381 w 763"/>
                <a:gd name="T1" fmla="*/ 931 h 932"/>
                <a:gd name="T2" fmla="*/ 0 w 763"/>
                <a:gd name="T3" fmla="*/ 931 h 932"/>
                <a:gd name="T4" fmla="*/ 0 w 763"/>
                <a:gd name="T5" fmla="*/ 0 h 932"/>
                <a:gd name="T6" fmla="*/ 762 w 763"/>
                <a:gd name="T7" fmla="*/ 0 h 932"/>
                <a:gd name="T8" fmla="*/ 762 w 763"/>
                <a:gd name="T9" fmla="*/ 931 h 932"/>
                <a:gd name="T10" fmla="*/ 381 w 763"/>
                <a:gd name="T11" fmla="*/ 931 h 932"/>
              </a:gdLst>
              <a:ahLst/>
              <a:cxnLst>
                <a:cxn ang="0">
                  <a:pos x="T0" y="T1"/>
                </a:cxn>
                <a:cxn ang="0">
                  <a:pos x="T2" y="T3"/>
                </a:cxn>
                <a:cxn ang="0">
                  <a:pos x="T4" y="T5"/>
                </a:cxn>
                <a:cxn ang="0">
                  <a:pos x="T6" y="T7"/>
                </a:cxn>
                <a:cxn ang="0">
                  <a:pos x="T8" y="T9"/>
                </a:cxn>
                <a:cxn ang="0">
                  <a:pos x="T10" y="T11"/>
                </a:cxn>
              </a:cxnLst>
              <a:rect l="0" t="0" r="r" b="b"/>
              <a:pathLst>
                <a:path w="763" h="932">
                  <a:moveTo>
                    <a:pt x="381" y="931"/>
                  </a:moveTo>
                  <a:lnTo>
                    <a:pt x="0" y="931"/>
                  </a:lnTo>
                  <a:lnTo>
                    <a:pt x="0" y="0"/>
                  </a:lnTo>
                  <a:lnTo>
                    <a:pt x="762" y="0"/>
                  </a:lnTo>
                  <a:lnTo>
                    <a:pt x="762" y="931"/>
                  </a:lnTo>
                  <a:lnTo>
                    <a:pt x="381" y="93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grpSp>
      <p:grpSp>
        <p:nvGrpSpPr>
          <p:cNvPr id="119" name="Grouper 24">
            <a:extLst>
              <a:ext uri="{FF2B5EF4-FFF2-40B4-BE49-F238E27FC236}">
                <a16:creationId xmlns:a16="http://schemas.microsoft.com/office/drawing/2014/main" id="{28BB319A-0BF7-4884-9E0F-59F1BB7B48D2}"/>
              </a:ext>
            </a:extLst>
          </p:cNvPr>
          <p:cNvGrpSpPr/>
          <p:nvPr userDrawn="1"/>
        </p:nvGrpSpPr>
        <p:grpSpPr>
          <a:xfrm>
            <a:off x="8984372" y="2524467"/>
            <a:ext cx="600166" cy="600164"/>
            <a:chOff x="3797445" y="3486872"/>
            <a:chExt cx="447675" cy="447675"/>
          </a:xfrm>
        </p:grpSpPr>
        <p:sp>
          <p:nvSpPr>
            <p:cNvPr id="120" name="Freeform 197">
              <a:extLst>
                <a:ext uri="{FF2B5EF4-FFF2-40B4-BE49-F238E27FC236}">
                  <a16:creationId xmlns:a16="http://schemas.microsoft.com/office/drawing/2014/main" id="{D817A8B3-C297-4E37-B35B-03C8BBE7DD1C}"/>
                </a:ext>
              </a:extLst>
            </p:cNvPr>
            <p:cNvSpPr>
              <a:spLocks noChangeArrowheads="1"/>
            </p:cNvSpPr>
            <p:nvPr/>
          </p:nvSpPr>
          <p:spPr bwMode="auto">
            <a:xfrm>
              <a:off x="3811732" y="3759922"/>
              <a:ext cx="193675" cy="163512"/>
            </a:xfrm>
            <a:custGeom>
              <a:avLst/>
              <a:gdLst>
                <a:gd name="T0" fmla="*/ 537 w 538"/>
                <a:gd name="T1" fmla="*/ 0 h 453"/>
                <a:gd name="T2" fmla="*/ 119 w 538"/>
                <a:gd name="T3" fmla="*/ 418 h 453"/>
                <a:gd name="T4" fmla="*/ 0 w 538"/>
                <a:gd name="T5" fmla="*/ 418 h 453"/>
                <a:gd name="T6" fmla="*/ 0 w 538"/>
                <a:gd name="T7" fmla="*/ 418 h 453"/>
              </a:gdLst>
              <a:ahLst/>
              <a:cxnLst>
                <a:cxn ang="0">
                  <a:pos x="T0" y="T1"/>
                </a:cxn>
                <a:cxn ang="0">
                  <a:pos x="T2" y="T3"/>
                </a:cxn>
                <a:cxn ang="0">
                  <a:pos x="T4" y="T5"/>
                </a:cxn>
                <a:cxn ang="0">
                  <a:pos x="T6" y="T7"/>
                </a:cxn>
              </a:cxnLst>
              <a:rect l="0" t="0" r="r" b="b"/>
              <a:pathLst>
                <a:path w="538" h="453">
                  <a:moveTo>
                    <a:pt x="537" y="0"/>
                  </a:moveTo>
                  <a:lnTo>
                    <a:pt x="119" y="418"/>
                  </a:lnTo>
                  <a:cubicBezTo>
                    <a:pt x="85" y="452"/>
                    <a:pt x="32" y="452"/>
                    <a:pt x="0" y="418"/>
                  </a:cubicBezTo>
                  <a:lnTo>
                    <a:pt x="0" y="418"/>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21" name="Freeform 198">
              <a:extLst>
                <a:ext uri="{FF2B5EF4-FFF2-40B4-BE49-F238E27FC236}">
                  <a16:creationId xmlns:a16="http://schemas.microsoft.com/office/drawing/2014/main" id="{3C226F64-7A1C-42AD-9186-4307C6CA557E}"/>
                </a:ext>
              </a:extLst>
            </p:cNvPr>
            <p:cNvSpPr>
              <a:spLocks noChangeArrowheads="1"/>
            </p:cNvSpPr>
            <p:nvPr/>
          </p:nvSpPr>
          <p:spPr bwMode="auto">
            <a:xfrm>
              <a:off x="4024457" y="3486872"/>
              <a:ext cx="209550" cy="206375"/>
            </a:xfrm>
            <a:custGeom>
              <a:avLst/>
              <a:gdLst>
                <a:gd name="T0" fmla="*/ 0 w 582"/>
                <a:gd name="T1" fmla="*/ 463 h 574"/>
                <a:gd name="T2" fmla="*/ 85 w 582"/>
                <a:gd name="T3" fmla="*/ 378 h 574"/>
                <a:gd name="T4" fmla="*/ 113 w 582"/>
                <a:gd name="T5" fmla="*/ 110 h 574"/>
                <a:gd name="T6" fmla="*/ 152 w 582"/>
                <a:gd name="T7" fmla="*/ 71 h 574"/>
                <a:gd name="T8" fmla="*/ 421 w 582"/>
                <a:gd name="T9" fmla="*/ 42 h 574"/>
                <a:gd name="T10" fmla="*/ 271 w 582"/>
                <a:gd name="T11" fmla="*/ 192 h 574"/>
                <a:gd name="T12" fmla="*/ 390 w 582"/>
                <a:gd name="T13" fmla="*/ 310 h 574"/>
                <a:gd name="T14" fmla="*/ 539 w 582"/>
                <a:gd name="T15" fmla="*/ 161 h 574"/>
                <a:gd name="T16" fmla="*/ 511 w 582"/>
                <a:gd name="T17" fmla="*/ 429 h 574"/>
                <a:gd name="T18" fmla="*/ 471 w 582"/>
                <a:gd name="T19" fmla="*/ 469 h 574"/>
                <a:gd name="T20" fmla="*/ 203 w 582"/>
                <a:gd name="T21" fmla="*/ 497 h 574"/>
                <a:gd name="T22" fmla="*/ 127 w 582"/>
                <a:gd name="T23" fmla="*/ 573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2" h="574">
                  <a:moveTo>
                    <a:pt x="0" y="463"/>
                  </a:moveTo>
                  <a:lnTo>
                    <a:pt x="85" y="378"/>
                  </a:lnTo>
                  <a:cubicBezTo>
                    <a:pt x="40" y="285"/>
                    <a:pt x="37" y="186"/>
                    <a:pt x="113" y="110"/>
                  </a:cubicBezTo>
                  <a:cubicBezTo>
                    <a:pt x="119" y="104"/>
                    <a:pt x="144" y="79"/>
                    <a:pt x="152" y="71"/>
                  </a:cubicBezTo>
                  <a:cubicBezTo>
                    <a:pt x="223" y="0"/>
                    <a:pt x="336" y="0"/>
                    <a:pt x="421" y="42"/>
                  </a:cubicBezTo>
                  <a:lnTo>
                    <a:pt x="271" y="192"/>
                  </a:lnTo>
                  <a:lnTo>
                    <a:pt x="390" y="310"/>
                  </a:lnTo>
                  <a:lnTo>
                    <a:pt x="539" y="161"/>
                  </a:lnTo>
                  <a:cubicBezTo>
                    <a:pt x="581" y="248"/>
                    <a:pt x="580" y="362"/>
                    <a:pt x="511" y="429"/>
                  </a:cubicBezTo>
                  <a:cubicBezTo>
                    <a:pt x="503" y="438"/>
                    <a:pt x="477" y="463"/>
                    <a:pt x="471" y="469"/>
                  </a:cubicBezTo>
                  <a:cubicBezTo>
                    <a:pt x="392" y="548"/>
                    <a:pt x="296" y="542"/>
                    <a:pt x="203" y="497"/>
                  </a:cubicBezTo>
                  <a:lnTo>
                    <a:pt x="127" y="573"/>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22" name="Freeform 199">
              <a:extLst>
                <a:ext uri="{FF2B5EF4-FFF2-40B4-BE49-F238E27FC236}">
                  <a16:creationId xmlns:a16="http://schemas.microsoft.com/office/drawing/2014/main" id="{45A5A0DE-2C7F-47CE-8E3F-48D6C81B740A}"/>
                </a:ext>
              </a:extLst>
            </p:cNvPr>
            <p:cNvSpPr>
              <a:spLocks noChangeArrowheads="1"/>
            </p:cNvSpPr>
            <p:nvPr/>
          </p:nvSpPr>
          <p:spPr bwMode="auto">
            <a:xfrm>
              <a:off x="3797445" y="3713884"/>
              <a:ext cx="166687" cy="196850"/>
            </a:xfrm>
            <a:custGeom>
              <a:avLst/>
              <a:gdLst>
                <a:gd name="T0" fmla="*/ 34 w 461"/>
                <a:gd name="T1" fmla="*/ 545 h 546"/>
                <a:gd name="T2" fmla="*/ 34 w 461"/>
                <a:gd name="T3" fmla="*/ 545 h 546"/>
                <a:gd name="T4" fmla="*/ 34 w 461"/>
                <a:gd name="T5" fmla="*/ 426 h 546"/>
                <a:gd name="T6" fmla="*/ 460 w 461"/>
                <a:gd name="T7" fmla="*/ 0 h 546"/>
              </a:gdLst>
              <a:ahLst/>
              <a:cxnLst>
                <a:cxn ang="0">
                  <a:pos x="T0" y="T1"/>
                </a:cxn>
                <a:cxn ang="0">
                  <a:pos x="T2" y="T3"/>
                </a:cxn>
                <a:cxn ang="0">
                  <a:pos x="T4" y="T5"/>
                </a:cxn>
                <a:cxn ang="0">
                  <a:pos x="T6" y="T7"/>
                </a:cxn>
              </a:cxnLst>
              <a:rect l="0" t="0" r="r" b="b"/>
              <a:pathLst>
                <a:path w="461" h="546">
                  <a:moveTo>
                    <a:pt x="34" y="545"/>
                  </a:moveTo>
                  <a:lnTo>
                    <a:pt x="34" y="545"/>
                  </a:lnTo>
                  <a:cubicBezTo>
                    <a:pt x="0" y="511"/>
                    <a:pt x="0" y="457"/>
                    <a:pt x="34" y="426"/>
                  </a:cubicBezTo>
                  <a:lnTo>
                    <a:pt x="460"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23" name="Line 200">
              <a:extLst>
                <a:ext uri="{FF2B5EF4-FFF2-40B4-BE49-F238E27FC236}">
                  <a16:creationId xmlns:a16="http://schemas.microsoft.com/office/drawing/2014/main" id="{A2BBCB80-02A3-451C-8415-E6D6630CD208}"/>
                </a:ext>
              </a:extLst>
            </p:cNvPr>
            <p:cNvSpPr>
              <a:spLocks noChangeShapeType="1"/>
            </p:cNvSpPr>
            <p:nvPr/>
          </p:nvSpPr>
          <p:spPr bwMode="auto">
            <a:xfrm flipV="1">
              <a:off x="3830782" y="3866284"/>
              <a:ext cx="22225" cy="25400"/>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24" name="Freeform 201">
              <a:extLst>
                <a:ext uri="{FF2B5EF4-FFF2-40B4-BE49-F238E27FC236}">
                  <a16:creationId xmlns:a16="http://schemas.microsoft.com/office/drawing/2014/main" id="{6A1C2E8F-2A97-44E7-88E3-CB3E571F12FC}"/>
                </a:ext>
              </a:extLst>
            </p:cNvPr>
            <p:cNvSpPr>
              <a:spLocks noChangeArrowheads="1"/>
            </p:cNvSpPr>
            <p:nvPr/>
          </p:nvSpPr>
          <p:spPr bwMode="auto">
            <a:xfrm>
              <a:off x="3808557" y="3499572"/>
              <a:ext cx="287338" cy="287337"/>
            </a:xfrm>
            <a:custGeom>
              <a:avLst/>
              <a:gdLst>
                <a:gd name="T0" fmla="*/ 717 w 799"/>
                <a:gd name="T1" fmla="*/ 799 h 800"/>
                <a:gd name="T2" fmla="*/ 259 w 799"/>
                <a:gd name="T3" fmla="*/ 339 h 800"/>
                <a:gd name="T4" fmla="*/ 158 w 799"/>
                <a:gd name="T5" fmla="*/ 319 h 800"/>
                <a:gd name="T6" fmla="*/ 0 w 799"/>
                <a:gd name="T7" fmla="*/ 79 h 800"/>
                <a:gd name="T8" fmla="*/ 79 w 799"/>
                <a:gd name="T9" fmla="*/ 0 h 800"/>
                <a:gd name="T10" fmla="*/ 319 w 799"/>
                <a:gd name="T11" fmla="*/ 158 h 800"/>
                <a:gd name="T12" fmla="*/ 338 w 799"/>
                <a:gd name="T13" fmla="*/ 260 h 800"/>
                <a:gd name="T14" fmla="*/ 798 w 799"/>
                <a:gd name="T15" fmla="*/ 717 h 8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800">
                  <a:moveTo>
                    <a:pt x="717" y="799"/>
                  </a:moveTo>
                  <a:lnTo>
                    <a:pt x="259" y="339"/>
                  </a:lnTo>
                  <a:lnTo>
                    <a:pt x="158" y="319"/>
                  </a:lnTo>
                  <a:lnTo>
                    <a:pt x="0" y="79"/>
                  </a:lnTo>
                  <a:lnTo>
                    <a:pt x="79" y="0"/>
                  </a:lnTo>
                  <a:lnTo>
                    <a:pt x="319" y="158"/>
                  </a:lnTo>
                  <a:lnTo>
                    <a:pt x="338" y="260"/>
                  </a:lnTo>
                  <a:lnTo>
                    <a:pt x="798" y="717"/>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25" name="Freeform 202">
              <a:extLst>
                <a:ext uri="{FF2B5EF4-FFF2-40B4-BE49-F238E27FC236}">
                  <a16:creationId xmlns:a16="http://schemas.microsoft.com/office/drawing/2014/main" id="{0F812E43-4949-4FB3-9664-F3CEBED0AD85}"/>
                </a:ext>
              </a:extLst>
            </p:cNvPr>
            <p:cNvSpPr>
              <a:spLocks noChangeArrowheads="1"/>
            </p:cNvSpPr>
            <p:nvPr/>
          </p:nvSpPr>
          <p:spPr bwMode="auto">
            <a:xfrm>
              <a:off x="4045095" y="3736109"/>
              <a:ext cx="200025" cy="198438"/>
            </a:xfrm>
            <a:custGeom>
              <a:avLst/>
              <a:gdLst>
                <a:gd name="T0" fmla="*/ 0 w 554"/>
                <a:gd name="T1" fmla="*/ 201 h 552"/>
                <a:gd name="T2" fmla="*/ 201 w 554"/>
                <a:gd name="T3" fmla="*/ 0 h 552"/>
                <a:gd name="T4" fmla="*/ 260 w 554"/>
                <a:gd name="T5" fmla="*/ 20 h 552"/>
                <a:gd name="T6" fmla="*/ 280 w 554"/>
                <a:gd name="T7" fmla="*/ 119 h 552"/>
                <a:gd name="T8" fmla="*/ 520 w 554"/>
                <a:gd name="T9" fmla="*/ 359 h 552"/>
                <a:gd name="T10" fmla="*/ 520 w 554"/>
                <a:gd name="T11" fmla="*/ 477 h 552"/>
                <a:gd name="T12" fmla="*/ 480 w 554"/>
                <a:gd name="T13" fmla="*/ 517 h 552"/>
                <a:gd name="T14" fmla="*/ 362 w 554"/>
                <a:gd name="T15" fmla="*/ 517 h 552"/>
                <a:gd name="T16" fmla="*/ 122 w 554"/>
                <a:gd name="T17" fmla="*/ 277 h 552"/>
                <a:gd name="T18" fmla="*/ 23 w 554"/>
                <a:gd name="T19" fmla="*/ 257 h 552"/>
                <a:gd name="T20" fmla="*/ 0 w 554"/>
                <a:gd name="T21" fmla="*/ 201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4" h="552">
                  <a:moveTo>
                    <a:pt x="0" y="201"/>
                  </a:moveTo>
                  <a:lnTo>
                    <a:pt x="201" y="0"/>
                  </a:lnTo>
                  <a:lnTo>
                    <a:pt x="260" y="20"/>
                  </a:lnTo>
                  <a:lnTo>
                    <a:pt x="280" y="119"/>
                  </a:lnTo>
                  <a:lnTo>
                    <a:pt x="520" y="359"/>
                  </a:lnTo>
                  <a:cubicBezTo>
                    <a:pt x="553" y="393"/>
                    <a:pt x="553" y="446"/>
                    <a:pt x="520" y="477"/>
                  </a:cubicBezTo>
                  <a:lnTo>
                    <a:pt x="480" y="517"/>
                  </a:lnTo>
                  <a:cubicBezTo>
                    <a:pt x="446" y="551"/>
                    <a:pt x="393" y="551"/>
                    <a:pt x="362" y="517"/>
                  </a:cubicBezTo>
                  <a:lnTo>
                    <a:pt x="122" y="277"/>
                  </a:lnTo>
                  <a:lnTo>
                    <a:pt x="23" y="257"/>
                  </a:lnTo>
                  <a:lnTo>
                    <a:pt x="0" y="20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26" name="Line 203">
              <a:extLst>
                <a:ext uri="{FF2B5EF4-FFF2-40B4-BE49-F238E27FC236}">
                  <a16:creationId xmlns:a16="http://schemas.microsoft.com/office/drawing/2014/main" id="{B41C0331-5D08-4A7A-940D-E7BC0B3C557D}"/>
                </a:ext>
              </a:extLst>
            </p:cNvPr>
            <p:cNvSpPr>
              <a:spLocks noChangeShapeType="1"/>
            </p:cNvSpPr>
            <p:nvPr/>
          </p:nvSpPr>
          <p:spPr bwMode="auto">
            <a:xfrm>
              <a:off x="4110182" y="3801197"/>
              <a:ext cx="85725" cy="85725"/>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27" name="Grouper 20">
            <a:extLst>
              <a:ext uri="{FF2B5EF4-FFF2-40B4-BE49-F238E27FC236}">
                <a16:creationId xmlns:a16="http://schemas.microsoft.com/office/drawing/2014/main" id="{32C11C71-A0A4-4851-AC12-3D703DCD4B4F}"/>
              </a:ext>
            </a:extLst>
          </p:cNvPr>
          <p:cNvGrpSpPr/>
          <p:nvPr userDrawn="1"/>
        </p:nvGrpSpPr>
        <p:grpSpPr>
          <a:xfrm>
            <a:off x="6884639" y="1465645"/>
            <a:ext cx="380958" cy="600164"/>
            <a:chOff x="5454650" y="4068763"/>
            <a:chExt cx="284163" cy="447675"/>
          </a:xfrm>
        </p:grpSpPr>
        <p:sp>
          <p:nvSpPr>
            <p:cNvPr id="128" name="Freeform 117">
              <a:extLst>
                <a:ext uri="{FF2B5EF4-FFF2-40B4-BE49-F238E27FC236}">
                  <a16:creationId xmlns:a16="http://schemas.microsoft.com/office/drawing/2014/main" id="{EA87F164-CC04-4CE0-A996-C78351537F20}"/>
                </a:ext>
              </a:extLst>
            </p:cNvPr>
            <p:cNvSpPr>
              <a:spLocks noChangeArrowheads="1"/>
            </p:cNvSpPr>
            <p:nvPr/>
          </p:nvSpPr>
          <p:spPr bwMode="auto">
            <a:xfrm>
              <a:off x="5461000" y="4357688"/>
              <a:ext cx="123825" cy="158750"/>
            </a:xfrm>
            <a:custGeom>
              <a:avLst/>
              <a:gdLst>
                <a:gd name="T0" fmla="*/ 341 w 342"/>
                <a:gd name="T1" fmla="*/ 271 h 441"/>
                <a:gd name="T2" fmla="*/ 234 w 342"/>
                <a:gd name="T3" fmla="*/ 440 h 441"/>
                <a:gd name="T4" fmla="*/ 177 w 342"/>
                <a:gd name="T5" fmla="*/ 321 h 441"/>
                <a:gd name="T6" fmla="*/ 0 w 342"/>
                <a:gd name="T7" fmla="*/ 375 h 441"/>
                <a:gd name="T8" fmla="*/ 203 w 342"/>
                <a:gd name="T9" fmla="*/ 0 h 441"/>
              </a:gdLst>
              <a:ahLst/>
              <a:cxnLst>
                <a:cxn ang="0">
                  <a:pos x="T0" y="T1"/>
                </a:cxn>
                <a:cxn ang="0">
                  <a:pos x="T2" y="T3"/>
                </a:cxn>
                <a:cxn ang="0">
                  <a:pos x="T4" y="T5"/>
                </a:cxn>
                <a:cxn ang="0">
                  <a:pos x="T6" y="T7"/>
                </a:cxn>
                <a:cxn ang="0">
                  <a:pos x="T8" y="T9"/>
                </a:cxn>
              </a:cxnLst>
              <a:rect l="0" t="0" r="r" b="b"/>
              <a:pathLst>
                <a:path w="342" h="441">
                  <a:moveTo>
                    <a:pt x="341" y="271"/>
                  </a:moveTo>
                  <a:cubicBezTo>
                    <a:pt x="316" y="333"/>
                    <a:pt x="279" y="398"/>
                    <a:pt x="234" y="440"/>
                  </a:cubicBezTo>
                  <a:cubicBezTo>
                    <a:pt x="217" y="392"/>
                    <a:pt x="194" y="347"/>
                    <a:pt x="177" y="321"/>
                  </a:cubicBezTo>
                  <a:cubicBezTo>
                    <a:pt x="127" y="350"/>
                    <a:pt x="79" y="372"/>
                    <a:pt x="0" y="375"/>
                  </a:cubicBezTo>
                  <a:cubicBezTo>
                    <a:pt x="172" y="169"/>
                    <a:pt x="203" y="0"/>
                    <a:pt x="203"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29" name="Freeform 118">
              <a:extLst>
                <a:ext uri="{FF2B5EF4-FFF2-40B4-BE49-F238E27FC236}">
                  <a16:creationId xmlns:a16="http://schemas.microsoft.com/office/drawing/2014/main" id="{F4463B58-B62A-40C8-A074-1B039A444FF0}"/>
                </a:ext>
              </a:extLst>
            </p:cNvPr>
            <p:cNvSpPr>
              <a:spLocks noChangeArrowheads="1"/>
            </p:cNvSpPr>
            <p:nvPr/>
          </p:nvSpPr>
          <p:spPr bwMode="auto">
            <a:xfrm>
              <a:off x="5586413" y="4357688"/>
              <a:ext cx="144462" cy="158750"/>
            </a:xfrm>
            <a:custGeom>
              <a:avLst/>
              <a:gdLst>
                <a:gd name="T0" fmla="*/ 0 w 403"/>
                <a:gd name="T1" fmla="*/ 73 h 441"/>
                <a:gd name="T2" fmla="*/ 168 w 403"/>
                <a:gd name="T3" fmla="*/ 440 h 441"/>
                <a:gd name="T4" fmla="*/ 225 w 403"/>
                <a:gd name="T5" fmla="*/ 321 h 441"/>
                <a:gd name="T6" fmla="*/ 402 w 403"/>
                <a:gd name="T7" fmla="*/ 375 h 441"/>
                <a:gd name="T8" fmla="*/ 199 w 403"/>
                <a:gd name="T9" fmla="*/ 0 h 441"/>
              </a:gdLst>
              <a:ahLst/>
              <a:cxnLst>
                <a:cxn ang="0">
                  <a:pos x="T0" y="T1"/>
                </a:cxn>
                <a:cxn ang="0">
                  <a:pos x="T2" y="T3"/>
                </a:cxn>
                <a:cxn ang="0">
                  <a:pos x="T4" y="T5"/>
                </a:cxn>
                <a:cxn ang="0">
                  <a:pos x="T6" y="T7"/>
                </a:cxn>
                <a:cxn ang="0">
                  <a:pos x="T8" y="T9"/>
                </a:cxn>
              </a:cxnLst>
              <a:rect l="0" t="0" r="r" b="b"/>
              <a:pathLst>
                <a:path w="403" h="441">
                  <a:moveTo>
                    <a:pt x="0" y="73"/>
                  </a:moveTo>
                  <a:cubicBezTo>
                    <a:pt x="0" y="73"/>
                    <a:pt x="52" y="330"/>
                    <a:pt x="168" y="440"/>
                  </a:cubicBezTo>
                  <a:cubicBezTo>
                    <a:pt x="185" y="392"/>
                    <a:pt x="208" y="347"/>
                    <a:pt x="225" y="321"/>
                  </a:cubicBezTo>
                  <a:cubicBezTo>
                    <a:pt x="275" y="350"/>
                    <a:pt x="323" y="372"/>
                    <a:pt x="402" y="375"/>
                  </a:cubicBezTo>
                  <a:cubicBezTo>
                    <a:pt x="230" y="169"/>
                    <a:pt x="199" y="0"/>
                    <a:pt x="199"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30" name="Freeform 119">
              <a:extLst>
                <a:ext uri="{FF2B5EF4-FFF2-40B4-BE49-F238E27FC236}">
                  <a16:creationId xmlns:a16="http://schemas.microsoft.com/office/drawing/2014/main" id="{8A2CD5E0-30CF-420B-BBEF-C76AD104DFF9}"/>
                </a:ext>
              </a:extLst>
            </p:cNvPr>
            <p:cNvSpPr>
              <a:spLocks noChangeArrowheads="1"/>
            </p:cNvSpPr>
            <p:nvPr/>
          </p:nvSpPr>
          <p:spPr bwMode="auto">
            <a:xfrm>
              <a:off x="5510213" y="4114800"/>
              <a:ext cx="173037" cy="173038"/>
            </a:xfrm>
            <a:custGeom>
              <a:avLst/>
              <a:gdLst>
                <a:gd name="T0" fmla="*/ 240 w 480"/>
                <a:gd name="T1" fmla="*/ 0 h 481"/>
                <a:gd name="T2" fmla="*/ 318 w 480"/>
                <a:gd name="T3" fmla="*/ 161 h 481"/>
                <a:gd name="T4" fmla="*/ 479 w 480"/>
                <a:gd name="T5" fmla="*/ 184 h 481"/>
                <a:gd name="T6" fmla="*/ 363 w 480"/>
                <a:gd name="T7" fmla="*/ 316 h 481"/>
                <a:gd name="T8" fmla="*/ 389 w 480"/>
                <a:gd name="T9" fmla="*/ 480 h 481"/>
                <a:gd name="T10" fmla="*/ 240 w 480"/>
                <a:gd name="T11" fmla="*/ 412 h 481"/>
                <a:gd name="T12" fmla="*/ 90 w 480"/>
                <a:gd name="T13" fmla="*/ 480 h 481"/>
                <a:gd name="T14" fmla="*/ 116 w 480"/>
                <a:gd name="T15" fmla="*/ 316 h 481"/>
                <a:gd name="T16" fmla="*/ 0 w 480"/>
                <a:gd name="T17" fmla="*/ 184 h 481"/>
                <a:gd name="T18" fmla="*/ 164 w 480"/>
                <a:gd name="T19" fmla="*/ 161 h 481"/>
                <a:gd name="T20" fmla="*/ 240 w 480"/>
                <a:gd name="T2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0" h="481">
                  <a:moveTo>
                    <a:pt x="240" y="0"/>
                  </a:moveTo>
                  <a:lnTo>
                    <a:pt x="318" y="161"/>
                  </a:lnTo>
                  <a:lnTo>
                    <a:pt x="479" y="184"/>
                  </a:lnTo>
                  <a:lnTo>
                    <a:pt x="363" y="316"/>
                  </a:lnTo>
                  <a:lnTo>
                    <a:pt x="389" y="480"/>
                  </a:lnTo>
                  <a:lnTo>
                    <a:pt x="240" y="412"/>
                  </a:lnTo>
                  <a:lnTo>
                    <a:pt x="90" y="480"/>
                  </a:lnTo>
                  <a:lnTo>
                    <a:pt x="116" y="316"/>
                  </a:lnTo>
                  <a:lnTo>
                    <a:pt x="0" y="184"/>
                  </a:lnTo>
                  <a:lnTo>
                    <a:pt x="164" y="161"/>
                  </a:lnTo>
                  <a:lnTo>
                    <a:pt x="240"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31" name="Freeform 120">
              <a:extLst>
                <a:ext uri="{FF2B5EF4-FFF2-40B4-BE49-F238E27FC236}">
                  <a16:creationId xmlns:a16="http://schemas.microsoft.com/office/drawing/2014/main" id="{E12EB9B0-6F1C-4C11-8BD8-7B25A93695FF}"/>
                </a:ext>
              </a:extLst>
            </p:cNvPr>
            <p:cNvSpPr>
              <a:spLocks noChangeArrowheads="1"/>
            </p:cNvSpPr>
            <p:nvPr/>
          </p:nvSpPr>
          <p:spPr bwMode="auto">
            <a:xfrm>
              <a:off x="5454650" y="4068763"/>
              <a:ext cx="284163" cy="284162"/>
            </a:xfrm>
            <a:custGeom>
              <a:avLst/>
              <a:gdLst>
                <a:gd name="T0" fmla="*/ 789 w 790"/>
                <a:gd name="T1" fmla="*/ 395 h 791"/>
                <a:gd name="T2" fmla="*/ 736 w 790"/>
                <a:gd name="T3" fmla="*/ 593 h 791"/>
                <a:gd name="T4" fmla="*/ 592 w 790"/>
                <a:gd name="T5" fmla="*/ 737 h 791"/>
                <a:gd name="T6" fmla="*/ 395 w 790"/>
                <a:gd name="T7" fmla="*/ 790 h 791"/>
                <a:gd name="T8" fmla="*/ 197 w 790"/>
                <a:gd name="T9" fmla="*/ 737 h 791"/>
                <a:gd name="T10" fmla="*/ 53 w 790"/>
                <a:gd name="T11" fmla="*/ 593 h 791"/>
                <a:gd name="T12" fmla="*/ 0 w 790"/>
                <a:gd name="T13" fmla="*/ 395 h 791"/>
                <a:gd name="T14" fmla="*/ 53 w 790"/>
                <a:gd name="T15" fmla="*/ 198 h 791"/>
                <a:gd name="T16" fmla="*/ 197 w 790"/>
                <a:gd name="T17" fmla="*/ 53 h 791"/>
                <a:gd name="T18" fmla="*/ 395 w 790"/>
                <a:gd name="T19" fmla="*/ 0 h 791"/>
                <a:gd name="T20" fmla="*/ 592 w 790"/>
                <a:gd name="T21" fmla="*/ 53 h 791"/>
                <a:gd name="T22" fmla="*/ 736 w 790"/>
                <a:gd name="T23" fmla="*/ 198 h 791"/>
                <a:gd name="T24" fmla="*/ 789 w 790"/>
                <a:gd name="T25" fmla="*/ 395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 h="791">
                  <a:moveTo>
                    <a:pt x="789" y="395"/>
                  </a:moveTo>
                  <a:cubicBezTo>
                    <a:pt x="789" y="468"/>
                    <a:pt x="773" y="530"/>
                    <a:pt x="736" y="593"/>
                  </a:cubicBezTo>
                  <a:cubicBezTo>
                    <a:pt x="700" y="656"/>
                    <a:pt x="655" y="701"/>
                    <a:pt x="592" y="737"/>
                  </a:cubicBezTo>
                  <a:cubicBezTo>
                    <a:pt x="529" y="774"/>
                    <a:pt x="467" y="790"/>
                    <a:pt x="395" y="790"/>
                  </a:cubicBezTo>
                  <a:cubicBezTo>
                    <a:pt x="322" y="790"/>
                    <a:pt x="260" y="774"/>
                    <a:pt x="197" y="737"/>
                  </a:cubicBezTo>
                  <a:cubicBezTo>
                    <a:pt x="134" y="701"/>
                    <a:pt x="89" y="656"/>
                    <a:pt x="53" y="593"/>
                  </a:cubicBezTo>
                  <a:cubicBezTo>
                    <a:pt x="16" y="530"/>
                    <a:pt x="0" y="468"/>
                    <a:pt x="0" y="395"/>
                  </a:cubicBezTo>
                  <a:cubicBezTo>
                    <a:pt x="0" y="322"/>
                    <a:pt x="16" y="261"/>
                    <a:pt x="53" y="198"/>
                  </a:cubicBezTo>
                  <a:cubicBezTo>
                    <a:pt x="89" y="135"/>
                    <a:pt x="134" y="89"/>
                    <a:pt x="197" y="53"/>
                  </a:cubicBezTo>
                  <a:cubicBezTo>
                    <a:pt x="260" y="17"/>
                    <a:pt x="322" y="0"/>
                    <a:pt x="395" y="0"/>
                  </a:cubicBezTo>
                  <a:cubicBezTo>
                    <a:pt x="467" y="0"/>
                    <a:pt x="529" y="17"/>
                    <a:pt x="592" y="53"/>
                  </a:cubicBezTo>
                  <a:cubicBezTo>
                    <a:pt x="655" y="89"/>
                    <a:pt x="700" y="135"/>
                    <a:pt x="736" y="198"/>
                  </a:cubicBezTo>
                  <a:cubicBezTo>
                    <a:pt x="773" y="261"/>
                    <a:pt x="789" y="322"/>
                    <a:pt x="789" y="395"/>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grpSp>
      <p:grpSp>
        <p:nvGrpSpPr>
          <p:cNvPr id="132" name="Grouper 22">
            <a:extLst>
              <a:ext uri="{FF2B5EF4-FFF2-40B4-BE49-F238E27FC236}">
                <a16:creationId xmlns:a16="http://schemas.microsoft.com/office/drawing/2014/main" id="{E8C6124A-1EB4-4D5F-9D59-944F90AD2BDA}"/>
              </a:ext>
            </a:extLst>
          </p:cNvPr>
          <p:cNvGrpSpPr/>
          <p:nvPr userDrawn="1"/>
        </p:nvGrpSpPr>
        <p:grpSpPr>
          <a:xfrm>
            <a:off x="5738471" y="1491185"/>
            <a:ext cx="615062" cy="549084"/>
            <a:chOff x="4609234" y="914711"/>
            <a:chExt cx="458787" cy="409575"/>
          </a:xfrm>
        </p:grpSpPr>
        <p:sp>
          <p:nvSpPr>
            <p:cNvPr id="133" name="Freeform 1">
              <a:extLst>
                <a:ext uri="{FF2B5EF4-FFF2-40B4-BE49-F238E27FC236}">
                  <a16:creationId xmlns:a16="http://schemas.microsoft.com/office/drawing/2014/main" id="{5B400278-EE22-428A-BBDE-3EF7AA78ED12}"/>
                </a:ext>
              </a:extLst>
            </p:cNvPr>
            <p:cNvSpPr>
              <a:spLocks noChangeArrowheads="1"/>
            </p:cNvSpPr>
            <p:nvPr/>
          </p:nvSpPr>
          <p:spPr bwMode="auto">
            <a:xfrm>
              <a:off x="4710834" y="914711"/>
              <a:ext cx="357187" cy="407988"/>
            </a:xfrm>
            <a:custGeom>
              <a:avLst/>
              <a:gdLst>
                <a:gd name="T0" fmla="*/ 367 w 994"/>
                <a:gd name="T1" fmla="*/ 908 h 1135"/>
                <a:gd name="T2" fmla="*/ 593 w 994"/>
                <a:gd name="T3" fmla="*/ 513 h 1135"/>
                <a:gd name="T4" fmla="*/ 593 w 994"/>
                <a:gd name="T5" fmla="*/ 457 h 1135"/>
                <a:gd name="T6" fmla="*/ 649 w 994"/>
                <a:gd name="T7" fmla="*/ 231 h 1135"/>
                <a:gd name="T8" fmla="*/ 570 w 994"/>
                <a:gd name="T9" fmla="*/ 51 h 1135"/>
                <a:gd name="T10" fmla="*/ 452 w 994"/>
                <a:gd name="T11" fmla="*/ 62 h 1135"/>
                <a:gd name="T12" fmla="*/ 452 w 994"/>
                <a:gd name="T13" fmla="*/ 118 h 1135"/>
                <a:gd name="T14" fmla="*/ 169 w 994"/>
                <a:gd name="T15" fmla="*/ 485 h 1135"/>
                <a:gd name="T16" fmla="*/ 0 w 994"/>
                <a:gd name="T17" fmla="*/ 485 h 1135"/>
                <a:gd name="T18" fmla="*/ 0 w 994"/>
                <a:gd name="T19" fmla="*/ 1078 h 1135"/>
                <a:gd name="T20" fmla="*/ 113 w 994"/>
                <a:gd name="T21" fmla="*/ 1078 h 1135"/>
                <a:gd name="T22" fmla="*/ 336 w 994"/>
                <a:gd name="T23" fmla="*/ 1134 h 1135"/>
                <a:gd name="T24" fmla="*/ 790 w 994"/>
                <a:gd name="T25" fmla="*/ 1134 h 1135"/>
                <a:gd name="T26" fmla="*/ 931 w 994"/>
                <a:gd name="T27" fmla="*/ 1021 h 1135"/>
                <a:gd name="T28" fmla="*/ 988 w 994"/>
                <a:gd name="T29" fmla="*/ 626 h 1135"/>
                <a:gd name="T30" fmla="*/ 875 w 994"/>
                <a:gd name="T31" fmla="*/ 485 h 1135"/>
                <a:gd name="T32" fmla="*/ 649 w 994"/>
                <a:gd name="T33" fmla="*/ 485 h 1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94" h="1135">
                  <a:moveTo>
                    <a:pt x="367" y="908"/>
                  </a:moveTo>
                  <a:cubicBezTo>
                    <a:pt x="511" y="855"/>
                    <a:pt x="593" y="657"/>
                    <a:pt x="593" y="513"/>
                  </a:cubicBezTo>
                  <a:cubicBezTo>
                    <a:pt x="593" y="513"/>
                    <a:pt x="593" y="477"/>
                    <a:pt x="593" y="457"/>
                  </a:cubicBezTo>
                  <a:cubicBezTo>
                    <a:pt x="593" y="417"/>
                    <a:pt x="649" y="330"/>
                    <a:pt x="649" y="231"/>
                  </a:cubicBezTo>
                  <a:cubicBezTo>
                    <a:pt x="649" y="132"/>
                    <a:pt x="610" y="90"/>
                    <a:pt x="570" y="51"/>
                  </a:cubicBezTo>
                  <a:cubicBezTo>
                    <a:pt x="522" y="0"/>
                    <a:pt x="452" y="8"/>
                    <a:pt x="452" y="62"/>
                  </a:cubicBezTo>
                  <a:lnTo>
                    <a:pt x="452" y="118"/>
                  </a:lnTo>
                  <a:cubicBezTo>
                    <a:pt x="452" y="268"/>
                    <a:pt x="240" y="485"/>
                    <a:pt x="169" y="485"/>
                  </a:cubicBezTo>
                  <a:cubicBezTo>
                    <a:pt x="130" y="485"/>
                    <a:pt x="0" y="485"/>
                    <a:pt x="0" y="485"/>
                  </a:cubicBezTo>
                  <a:lnTo>
                    <a:pt x="0" y="1078"/>
                  </a:lnTo>
                  <a:lnTo>
                    <a:pt x="113" y="1078"/>
                  </a:lnTo>
                  <a:cubicBezTo>
                    <a:pt x="209" y="1078"/>
                    <a:pt x="200" y="1134"/>
                    <a:pt x="336" y="1134"/>
                  </a:cubicBezTo>
                  <a:cubicBezTo>
                    <a:pt x="364" y="1134"/>
                    <a:pt x="790" y="1134"/>
                    <a:pt x="790" y="1134"/>
                  </a:cubicBezTo>
                  <a:cubicBezTo>
                    <a:pt x="838" y="1134"/>
                    <a:pt x="914" y="1109"/>
                    <a:pt x="931" y="1021"/>
                  </a:cubicBezTo>
                  <a:cubicBezTo>
                    <a:pt x="931" y="1021"/>
                    <a:pt x="982" y="722"/>
                    <a:pt x="988" y="626"/>
                  </a:cubicBezTo>
                  <a:cubicBezTo>
                    <a:pt x="993" y="530"/>
                    <a:pt x="968" y="485"/>
                    <a:pt x="875" y="485"/>
                  </a:cubicBezTo>
                  <a:lnTo>
                    <a:pt x="649" y="485"/>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34" name="Freeform 2">
              <a:extLst>
                <a:ext uri="{FF2B5EF4-FFF2-40B4-BE49-F238E27FC236}">
                  <a16:creationId xmlns:a16="http://schemas.microsoft.com/office/drawing/2014/main" id="{FB51D76D-235C-4AAE-B2E5-68F54728DFC7}"/>
                </a:ext>
              </a:extLst>
            </p:cNvPr>
            <p:cNvSpPr>
              <a:spLocks noChangeArrowheads="1"/>
            </p:cNvSpPr>
            <p:nvPr/>
          </p:nvSpPr>
          <p:spPr bwMode="auto">
            <a:xfrm>
              <a:off x="4609234" y="1059174"/>
              <a:ext cx="101600" cy="265112"/>
            </a:xfrm>
            <a:custGeom>
              <a:avLst/>
              <a:gdLst>
                <a:gd name="T0" fmla="*/ 141 w 283"/>
                <a:gd name="T1" fmla="*/ 734 h 735"/>
                <a:gd name="T2" fmla="*/ 0 w 283"/>
                <a:gd name="T3" fmla="*/ 734 h 735"/>
                <a:gd name="T4" fmla="*/ 0 w 283"/>
                <a:gd name="T5" fmla="*/ 0 h 735"/>
                <a:gd name="T6" fmla="*/ 282 w 283"/>
                <a:gd name="T7" fmla="*/ 0 h 735"/>
                <a:gd name="T8" fmla="*/ 282 w 283"/>
                <a:gd name="T9" fmla="*/ 734 h 735"/>
                <a:gd name="T10" fmla="*/ 141 w 283"/>
                <a:gd name="T11" fmla="*/ 734 h 735"/>
              </a:gdLst>
              <a:ahLst/>
              <a:cxnLst>
                <a:cxn ang="0">
                  <a:pos x="T0" y="T1"/>
                </a:cxn>
                <a:cxn ang="0">
                  <a:pos x="T2" y="T3"/>
                </a:cxn>
                <a:cxn ang="0">
                  <a:pos x="T4" y="T5"/>
                </a:cxn>
                <a:cxn ang="0">
                  <a:pos x="T6" y="T7"/>
                </a:cxn>
                <a:cxn ang="0">
                  <a:pos x="T8" y="T9"/>
                </a:cxn>
                <a:cxn ang="0">
                  <a:pos x="T10" y="T11"/>
                </a:cxn>
              </a:cxnLst>
              <a:rect l="0" t="0" r="r" b="b"/>
              <a:pathLst>
                <a:path w="283" h="735">
                  <a:moveTo>
                    <a:pt x="141" y="734"/>
                  </a:moveTo>
                  <a:lnTo>
                    <a:pt x="0" y="734"/>
                  </a:lnTo>
                  <a:lnTo>
                    <a:pt x="0" y="0"/>
                  </a:lnTo>
                  <a:lnTo>
                    <a:pt x="282" y="0"/>
                  </a:lnTo>
                  <a:lnTo>
                    <a:pt x="282" y="734"/>
                  </a:lnTo>
                  <a:lnTo>
                    <a:pt x="141" y="734"/>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35" name="Line 3">
              <a:extLst>
                <a:ext uri="{FF2B5EF4-FFF2-40B4-BE49-F238E27FC236}">
                  <a16:creationId xmlns:a16="http://schemas.microsoft.com/office/drawing/2014/main" id="{F5DE1F1E-BD85-44A9-8F54-54A0031A579C}"/>
                </a:ext>
              </a:extLst>
            </p:cNvPr>
            <p:cNvSpPr>
              <a:spLocks noChangeShapeType="1"/>
            </p:cNvSpPr>
            <p:nvPr/>
          </p:nvSpPr>
          <p:spPr bwMode="auto">
            <a:xfrm>
              <a:off x="4660034" y="1098861"/>
              <a:ext cx="1587" cy="30163"/>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36" name="Grouper 46">
            <a:extLst>
              <a:ext uri="{FF2B5EF4-FFF2-40B4-BE49-F238E27FC236}">
                <a16:creationId xmlns:a16="http://schemas.microsoft.com/office/drawing/2014/main" id="{CDEAF23C-28F3-476B-9B40-9EF4F7DE5C92}"/>
              </a:ext>
            </a:extLst>
          </p:cNvPr>
          <p:cNvGrpSpPr/>
          <p:nvPr userDrawn="1"/>
        </p:nvGrpSpPr>
        <p:grpSpPr>
          <a:xfrm>
            <a:off x="10203366" y="2598956"/>
            <a:ext cx="625704" cy="451186"/>
            <a:chOff x="3872634" y="4220351"/>
            <a:chExt cx="466725" cy="336550"/>
          </a:xfrm>
        </p:grpSpPr>
        <p:sp>
          <p:nvSpPr>
            <p:cNvPr id="137" name="Freeform 34">
              <a:extLst>
                <a:ext uri="{FF2B5EF4-FFF2-40B4-BE49-F238E27FC236}">
                  <a16:creationId xmlns:a16="http://schemas.microsoft.com/office/drawing/2014/main" id="{85D4FEA4-6737-482C-B400-6013D429A377}"/>
                </a:ext>
              </a:extLst>
            </p:cNvPr>
            <p:cNvSpPr>
              <a:spLocks noChangeArrowheads="1"/>
            </p:cNvSpPr>
            <p:nvPr/>
          </p:nvSpPr>
          <p:spPr bwMode="auto">
            <a:xfrm>
              <a:off x="3974234" y="4434664"/>
              <a:ext cx="50800" cy="41275"/>
            </a:xfrm>
            <a:custGeom>
              <a:avLst/>
              <a:gdLst>
                <a:gd name="T0" fmla="*/ 0 w 142"/>
                <a:gd name="T1" fmla="*/ 113 h 114"/>
                <a:gd name="T2" fmla="*/ 84 w 142"/>
                <a:gd name="T3" fmla="*/ 113 h 114"/>
                <a:gd name="T4" fmla="*/ 141 w 142"/>
                <a:gd name="T5" fmla="*/ 56 h 114"/>
                <a:gd name="T6" fmla="*/ 141 w 142"/>
                <a:gd name="T7" fmla="*/ 0 h 114"/>
              </a:gdLst>
              <a:ahLst/>
              <a:cxnLst>
                <a:cxn ang="0">
                  <a:pos x="T0" y="T1"/>
                </a:cxn>
                <a:cxn ang="0">
                  <a:pos x="T2" y="T3"/>
                </a:cxn>
                <a:cxn ang="0">
                  <a:pos x="T4" y="T5"/>
                </a:cxn>
                <a:cxn ang="0">
                  <a:pos x="T6" y="T7"/>
                </a:cxn>
              </a:cxnLst>
              <a:rect l="0" t="0" r="r" b="b"/>
              <a:pathLst>
                <a:path w="142" h="114">
                  <a:moveTo>
                    <a:pt x="0" y="113"/>
                  </a:moveTo>
                  <a:lnTo>
                    <a:pt x="84" y="113"/>
                  </a:lnTo>
                  <a:cubicBezTo>
                    <a:pt x="115" y="113"/>
                    <a:pt x="141" y="87"/>
                    <a:pt x="141" y="56"/>
                  </a:cubicBezTo>
                  <a:lnTo>
                    <a:pt x="141"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38" name="Freeform 35">
              <a:extLst>
                <a:ext uri="{FF2B5EF4-FFF2-40B4-BE49-F238E27FC236}">
                  <a16:creationId xmlns:a16="http://schemas.microsoft.com/office/drawing/2014/main" id="{042F1314-34EA-4541-96FF-557F9CA2ACA6}"/>
                </a:ext>
              </a:extLst>
            </p:cNvPr>
            <p:cNvSpPr>
              <a:spLocks noChangeArrowheads="1"/>
            </p:cNvSpPr>
            <p:nvPr/>
          </p:nvSpPr>
          <p:spPr bwMode="auto">
            <a:xfrm>
              <a:off x="3902797" y="4434664"/>
              <a:ext cx="101600" cy="122237"/>
            </a:xfrm>
            <a:custGeom>
              <a:avLst/>
              <a:gdLst>
                <a:gd name="T0" fmla="*/ 169 w 281"/>
                <a:gd name="T1" fmla="*/ 0 h 340"/>
                <a:gd name="T2" fmla="*/ 169 w 281"/>
                <a:gd name="T3" fmla="*/ 20 h 340"/>
                <a:gd name="T4" fmla="*/ 181 w 281"/>
                <a:gd name="T5" fmla="*/ 90 h 340"/>
                <a:gd name="T6" fmla="*/ 254 w 281"/>
                <a:gd name="T7" fmla="*/ 254 h 340"/>
                <a:gd name="T8" fmla="*/ 198 w 281"/>
                <a:gd name="T9" fmla="*/ 339 h 340"/>
                <a:gd name="T10" fmla="*/ 169 w 281"/>
                <a:gd name="T11" fmla="*/ 339 h 340"/>
                <a:gd name="T12" fmla="*/ 85 w 281"/>
                <a:gd name="T13" fmla="*/ 254 h 340"/>
                <a:gd name="T14" fmla="*/ 11 w 281"/>
                <a:gd name="T15" fmla="*/ 90 h 340"/>
                <a:gd name="T16" fmla="*/ 0 w 281"/>
                <a:gd name="T17" fmla="*/ 20 h 340"/>
                <a:gd name="T18" fmla="*/ 0 w 281"/>
                <a:gd name="T19" fmla="*/ 0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340">
                  <a:moveTo>
                    <a:pt x="169" y="0"/>
                  </a:moveTo>
                  <a:lnTo>
                    <a:pt x="169" y="20"/>
                  </a:lnTo>
                  <a:cubicBezTo>
                    <a:pt x="169" y="42"/>
                    <a:pt x="175" y="68"/>
                    <a:pt x="181" y="90"/>
                  </a:cubicBezTo>
                  <a:cubicBezTo>
                    <a:pt x="181" y="90"/>
                    <a:pt x="237" y="212"/>
                    <a:pt x="254" y="254"/>
                  </a:cubicBezTo>
                  <a:cubicBezTo>
                    <a:pt x="280" y="322"/>
                    <a:pt x="229" y="339"/>
                    <a:pt x="198" y="339"/>
                  </a:cubicBezTo>
                  <a:lnTo>
                    <a:pt x="169" y="339"/>
                  </a:lnTo>
                  <a:cubicBezTo>
                    <a:pt x="113" y="339"/>
                    <a:pt x="96" y="282"/>
                    <a:pt x="85" y="254"/>
                  </a:cubicBezTo>
                  <a:cubicBezTo>
                    <a:pt x="74" y="226"/>
                    <a:pt x="11" y="90"/>
                    <a:pt x="11" y="90"/>
                  </a:cubicBezTo>
                  <a:cubicBezTo>
                    <a:pt x="3" y="68"/>
                    <a:pt x="0" y="45"/>
                    <a:pt x="0" y="20"/>
                  </a:cubicBezTo>
                  <a:lnTo>
                    <a:pt x="0"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39" name="Freeform 36">
              <a:extLst>
                <a:ext uri="{FF2B5EF4-FFF2-40B4-BE49-F238E27FC236}">
                  <a16:creationId xmlns:a16="http://schemas.microsoft.com/office/drawing/2014/main" id="{4F98C85A-B368-45D0-8E21-226D53B18FE5}"/>
                </a:ext>
              </a:extLst>
            </p:cNvPr>
            <p:cNvSpPr>
              <a:spLocks noChangeArrowheads="1"/>
            </p:cNvSpPr>
            <p:nvPr/>
          </p:nvSpPr>
          <p:spPr bwMode="auto">
            <a:xfrm>
              <a:off x="4196484" y="4333064"/>
              <a:ext cx="41275" cy="80962"/>
            </a:xfrm>
            <a:custGeom>
              <a:avLst/>
              <a:gdLst>
                <a:gd name="T0" fmla="*/ 0 w 113"/>
                <a:gd name="T1" fmla="*/ 0 h 226"/>
                <a:gd name="T2" fmla="*/ 112 w 113"/>
                <a:gd name="T3" fmla="*/ 113 h 226"/>
                <a:gd name="T4" fmla="*/ 0 w 113"/>
                <a:gd name="T5" fmla="*/ 225 h 226"/>
              </a:gdLst>
              <a:ahLst/>
              <a:cxnLst>
                <a:cxn ang="0">
                  <a:pos x="T0" y="T1"/>
                </a:cxn>
                <a:cxn ang="0">
                  <a:pos x="T2" y="T3"/>
                </a:cxn>
                <a:cxn ang="0">
                  <a:pos x="T4" y="T5"/>
                </a:cxn>
              </a:cxnLst>
              <a:rect l="0" t="0" r="r" b="b"/>
              <a:pathLst>
                <a:path w="113" h="226">
                  <a:moveTo>
                    <a:pt x="0" y="0"/>
                  </a:moveTo>
                  <a:cubicBezTo>
                    <a:pt x="62" y="0"/>
                    <a:pt x="112" y="53"/>
                    <a:pt x="112" y="113"/>
                  </a:cubicBezTo>
                  <a:cubicBezTo>
                    <a:pt x="112" y="172"/>
                    <a:pt x="62" y="225"/>
                    <a:pt x="0" y="225"/>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40" name="Freeform 37">
              <a:extLst>
                <a:ext uri="{FF2B5EF4-FFF2-40B4-BE49-F238E27FC236}">
                  <a16:creationId xmlns:a16="http://schemas.microsoft.com/office/drawing/2014/main" id="{492CA678-72BB-4DB5-A109-8E1C7C9C92E3}"/>
                </a:ext>
              </a:extLst>
            </p:cNvPr>
            <p:cNvSpPr>
              <a:spLocks noChangeArrowheads="1"/>
            </p:cNvSpPr>
            <p:nvPr/>
          </p:nvSpPr>
          <p:spPr bwMode="auto">
            <a:xfrm>
              <a:off x="3872634" y="4220351"/>
              <a:ext cx="325438" cy="295275"/>
            </a:xfrm>
            <a:custGeom>
              <a:avLst/>
              <a:gdLst>
                <a:gd name="T0" fmla="*/ 855 w 904"/>
                <a:gd name="T1" fmla="*/ 17 h 820"/>
                <a:gd name="T2" fmla="*/ 507 w 904"/>
                <a:gd name="T3" fmla="*/ 226 h 820"/>
                <a:gd name="T4" fmla="*/ 169 w 904"/>
                <a:gd name="T5" fmla="*/ 226 h 820"/>
                <a:gd name="T6" fmla="*/ 0 w 904"/>
                <a:gd name="T7" fmla="*/ 395 h 820"/>
                <a:gd name="T8" fmla="*/ 0 w 904"/>
                <a:gd name="T9" fmla="*/ 424 h 820"/>
                <a:gd name="T10" fmla="*/ 169 w 904"/>
                <a:gd name="T11" fmla="*/ 593 h 820"/>
                <a:gd name="T12" fmla="*/ 507 w 904"/>
                <a:gd name="T13" fmla="*/ 593 h 820"/>
                <a:gd name="T14" fmla="*/ 855 w 904"/>
                <a:gd name="T15" fmla="*/ 802 h 820"/>
                <a:gd name="T16" fmla="*/ 903 w 904"/>
                <a:gd name="T17" fmla="*/ 782 h 820"/>
                <a:gd name="T18" fmla="*/ 903 w 904"/>
                <a:gd name="T19" fmla="*/ 40 h 820"/>
                <a:gd name="T20" fmla="*/ 855 w 904"/>
                <a:gd name="T21" fmla="*/ 17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4" h="820">
                  <a:moveTo>
                    <a:pt x="855" y="17"/>
                  </a:moveTo>
                  <a:cubicBezTo>
                    <a:pt x="744" y="119"/>
                    <a:pt x="603" y="226"/>
                    <a:pt x="507" y="226"/>
                  </a:cubicBezTo>
                  <a:lnTo>
                    <a:pt x="169" y="226"/>
                  </a:lnTo>
                  <a:cubicBezTo>
                    <a:pt x="76" y="226"/>
                    <a:pt x="0" y="302"/>
                    <a:pt x="0" y="395"/>
                  </a:cubicBezTo>
                  <a:lnTo>
                    <a:pt x="0" y="424"/>
                  </a:lnTo>
                  <a:cubicBezTo>
                    <a:pt x="0" y="517"/>
                    <a:pt x="76" y="593"/>
                    <a:pt x="169" y="593"/>
                  </a:cubicBezTo>
                  <a:lnTo>
                    <a:pt x="507" y="593"/>
                  </a:lnTo>
                  <a:cubicBezTo>
                    <a:pt x="603" y="593"/>
                    <a:pt x="744" y="700"/>
                    <a:pt x="855" y="802"/>
                  </a:cubicBezTo>
                  <a:cubicBezTo>
                    <a:pt x="871" y="819"/>
                    <a:pt x="903" y="805"/>
                    <a:pt x="903" y="782"/>
                  </a:cubicBezTo>
                  <a:lnTo>
                    <a:pt x="903" y="40"/>
                  </a:lnTo>
                  <a:cubicBezTo>
                    <a:pt x="903" y="14"/>
                    <a:pt x="874" y="0"/>
                    <a:pt x="855" y="17"/>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41" name="Line 38">
              <a:extLst>
                <a:ext uri="{FF2B5EF4-FFF2-40B4-BE49-F238E27FC236}">
                  <a16:creationId xmlns:a16="http://schemas.microsoft.com/office/drawing/2014/main" id="{09055835-9660-4E85-863F-A3BB7D03D6D5}"/>
                </a:ext>
              </a:extLst>
            </p:cNvPr>
            <p:cNvSpPr>
              <a:spLocks noChangeShapeType="1"/>
            </p:cNvSpPr>
            <p:nvPr/>
          </p:nvSpPr>
          <p:spPr bwMode="auto">
            <a:xfrm>
              <a:off x="4055197" y="4301314"/>
              <a:ext cx="1587" cy="131762"/>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42" name="Freeform 39">
              <a:extLst>
                <a:ext uri="{FF2B5EF4-FFF2-40B4-BE49-F238E27FC236}">
                  <a16:creationId xmlns:a16="http://schemas.microsoft.com/office/drawing/2014/main" id="{A3EC6D7C-6EC3-48BA-9CE6-57FC9CA07293}"/>
                </a:ext>
              </a:extLst>
            </p:cNvPr>
            <p:cNvSpPr>
              <a:spLocks noChangeArrowheads="1"/>
            </p:cNvSpPr>
            <p:nvPr/>
          </p:nvSpPr>
          <p:spPr bwMode="auto">
            <a:xfrm>
              <a:off x="4286972" y="4261626"/>
              <a:ext cx="52387" cy="223838"/>
            </a:xfrm>
            <a:custGeom>
              <a:avLst/>
              <a:gdLst>
                <a:gd name="T0" fmla="*/ 0 w 145"/>
                <a:gd name="T1" fmla="*/ 621 h 622"/>
                <a:gd name="T2" fmla="*/ 144 w 145"/>
                <a:gd name="T3" fmla="*/ 311 h 622"/>
                <a:gd name="T4" fmla="*/ 0 w 145"/>
                <a:gd name="T5" fmla="*/ 0 h 622"/>
              </a:gdLst>
              <a:ahLst/>
              <a:cxnLst>
                <a:cxn ang="0">
                  <a:pos x="T0" y="T1"/>
                </a:cxn>
                <a:cxn ang="0">
                  <a:pos x="T2" y="T3"/>
                </a:cxn>
                <a:cxn ang="0">
                  <a:pos x="T4" y="T5"/>
                </a:cxn>
              </a:cxnLst>
              <a:rect l="0" t="0" r="r" b="b"/>
              <a:pathLst>
                <a:path w="145" h="622">
                  <a:moveTo>
                    <a:pt x="0" y="621"/>
                  </a:moveTo>
                  <a:cubicBezTo>
                    <a:pt x="90" y="536"/>
                    <a:pt x="144" y="432"/>
                    <a:pt x="144" y="311"/>
                  </a:cubicBezTo>
                  <a:cubicBezTo>
                    <a:pt x="144" y="189"/>
                    <a:pt x="90" y="85"/>
                    <a:pt x="0"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43" name="Freeform 40">
              <a:extLst>
                <a:ext uri="{FF2B5EF4-FFF2-40B4-BE49-F238E27FC236}">
                  <a16:creationId xmlns:a16="http://schemas.microsoft.com/office/drawing/2014/main" id="{4EE77353-B447-4E3C-AB45-8FD534FD24BB}"/>
                </a:ext>
              </a:extLst>
            </p:cNvPr>
            <p:cNvSpPr>
              <a:spLocks noChangeArrowheads="1"/>
            </p:cNvSpPr>
            <p:nvPr/>
          </p:nvSpPr>
          <p:spPr bwMode="auto">
            <a:xfrm>
              <a:off x="4247284" y="4282264"/>
              <a:ext cx="41275" cy="182562"/>
            </a:xfrm>
            <a:custGeom>
              <a:avLst/>
              <a:gdLst>
                <a:gd name="T0" fmla="*/ 0 w 113"/>
                <a:gd name="T1" fmla="*/ 508 h 509"/>
                <a:gd name="T2" fmla="*/ 112 w 113"/>
                <a:gd name="T3" fmla="*/ 254 h 509"/>
                <a:gd name="T4" fmla="*/ 0 w 113"/>
                <a:gd name="T5" fmla="*/ 0 h 509"/>
              </a:gdLst>
              <a:ahLst/>
              <a:cxnLst>
                <a:cxn ang="0">
                  <a:pos x="T0" y="T1"/>
                </a:cxn>
                <a:cxn ang="0">
                  <a:pos x="T2" y="T3"/>
                </a:cxn>
                <a:cxn ang="0">
                  <a:pos x="T4" y="T5"/>
                </a:cxn>
              </a:cxnLst>
              <a:rect l="0" t="0" r="r" b="b"/>
              <a:pathLst>
                <a:path w="113" h="509">
                  <a:moveTo>
                    <a:pt x="0" y="508"/>
                  </a:moveTo>
                  <a:cubicBezTo>
                    <a:pt x="70" y="437"/>
                    <a:pt x="112" y="352"/>
                    <a:pt x="112" y="254"/>
                  </a:cubicBezTo>
                  <a:cubicBezTo>
                    <a:pt x="112" y="155"/>
                    <a:pt x="70" y="70"/>
                    <a:pt x="0"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44" name="Grouper 135">
            <a:extLst>
              <a:ext uri="{FF2B5EF4-FFF2-40B4-BE49-F238E27FC236}">
                <a16:creationId xmlns:a16="http://schemas.microsoft.com/office/drawing/2014/main" id="{902A9EED-5F69-4635-9CA1-FD75EE9AAB8B}"/>
              </a:ext>
            </a:extLst>
          </p:cNvPr>
          <p:cNvGrpSpPr/>
          <p:nvPr userDrawn="1"/>
        </p:nvGrpSpPr>
        <p:grpSpPr>
          <a:xfrm>
            <a:off x="1180373" y="3645405"/>
            <a:ext cx="694715" cy="602872"/>
            <a:chOff x="716757" y="741363"/>
            <a:chExt cx="468312" cy="406400"/>
          </a:xfrm>
        </p:grpSpPr>
        <p:sp>
          <p:nvSpPr>
            <p:cNvPr id="145" name="Freeform 1">
              <a:extLst>
                <a:ext uri="{FF2B5EF4-FFF2-40B4-BE49-F238E27FC236}">
                  <a16:creationId xmlns:a16="http://schemas.microsoft.com/office/drawing/2014/main" id="{E6732A1D-88A8-40CF-8F0C-573299650FB7}"/>
                </a:ext>
              </a:extLst>
            </p:cNvPr>
            <p:cNvSpPr>
              <a:spLocks noChangeArrowheads="1"/>
            </p:cNvSpPr>
            <p:nvPr/>
          </p:nvSpPr>
          <p:spPr bwMode="auto">
            <a:xfrm>
              <a:off x="858044" y="801688"/>
              <a:ext cx="193675" cy="325438"/>
            </a:xfrm>
            <a:custGeom>
              <a:avLst/>
              <a:gdLst>
                <a:gd name="T0" fmla="*/ 282 w 537"/>
                <a:gd name="T1" fmla="*/ 370 h 905"/>
                <a:gd name="T2" fmla="*/ 508 w 537"/>
                <a:gd name="T3" fmla="*/ 0 h 905"/>
                <a:gd name="T4" fmla="*/ 169 w 537"/>
                <a:gd name="T5" fmla="*/ 85 h 905"/>
                <a:gd name="T6" fmla="*/ 0 w 537"/>
                <a:gd name="T7" fmla="*/ 537 h 905"/>
                <a:gd name="T8" fmla="*/ 169 w 537"/>
                <a:gd name="T9" fmla="*/ 508 h 905"/>
                <a:gd name="T10" fmla="*/ 56 w 537"/>
                <a:gd name="T11" fmla="*/ 904 h 905"/>
                <a:gd name="T12" fmla="*/ 536 w 537"/>
                <a:gd name="T13" fmla="*/ 339 h 905"/>
                <a:gd name="T14" fmla="*/ 282 w 537"/>
                <a:gd name="T15" fmla="*/ 370 h 9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37" h="905">
                  <a:moveTo>
                    <a:pt x="282" y="370"/>
                  </a:moveTo>
                  <a:lnTo>
                    <a:pt x="508" y="0"/>
                  </a:lnTo>
                  <a:lnTo>
                    <a:pt x="169" y="85"/>
                  </a:lnTo>
                  <a:lnTo>
                    <a:pt x="0" y="537"/>
                  </a:lnTo>
                  <a:lnTo>
                    <a:pt x="169" y="508"/>
                  </a:lnTo>
                  <a:lnTo>
                    <a:pt x="56" y="904"/>
                  </a:lnTo>
                  <a:lnTo>
                    <a:pt x="536" y="339"/>
                  </a:lnTo>
                  <a:lnTo>
                    <a:pt x="282" y="37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46" name="Line 2">
              <a:extLst>
                <a:ext uri="{FF2B5EF4-FFF2-40B4-BE49-F238E27FC236}">
                  <a16:creationId xmlns:a16="http://schemas.microsoft.com/office/drawing/2014/main" id="{DE944C20-BF63-4553-8DD9-712CAD480119}"/>
                </a:ext>
              </a:extLst>
            </p:cNvPr>
            <p:cNvSpPr>
              <a:spLocks noChangeShapeType="1"/>
            </p:cNvSpPr>
            <p:nvPr/>
          </p:nvSpPr>
          <p:spPr bwMode="auto">
            <a:xfrm>
              <a:off x="716757" y="944563"/>
              <a:ext cx="71437"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47" name="Line 3">
              <a:extLst>
                <a:ext uri="{FF2B5EF4-FFF2-40B4-BE49-F238E27FC236}">
                  <a16:creationId xmlns:a16="http://schemas.microsoft.com/office/drawing/2014/main" id="{62C9D3F7-2CF4-4868-A258-3EB16087A322}"/>
                </a:ext>
              </a:extLst>
            </p:cNvPr>
            <p:cNvSpPr>
              <a:spLocks noChangeShapeType="1"/>
            </p:cNvSpPr>
            <p:nvPr/>
          </p:nvSpPr>
          <p:spPr bwMode="auto">
            <a:xfrm flipV="1">
              <a:off x="746919" y="1023938"/>
              <a:ext cx="61913" cy="38100"/>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48" name="Line 4">
              <a:extLst>
                <a:ext uri="{FF2B5EF4-FFF2-40B4-BE49-F238E27FC236}">
                  <a16:creationId xmlns:a16="http://schemas.microsoft.com/office/drawing/2014/main" id="{DB1F0AB0-B6F4-4473-8182-048F1FFC6B64}"/>
                </a:ext>
              </a:extLst>
            </p:cNvPr>
            <p:cNvSpPr>
              <a:spLocks noChangeShapeType="1"/>
            </p:cNvSpPr>
            <p:nvPr/>
          </p:nvSpPr>
          <p:spPr bwMode="auto">
            <a:xfrm flipH="1" flipV="1">
              <a:off x="1029494" y="1084263"/>
              <a:ext cx="38100" cy="63500"/>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49" name="Line 5">
              <a:extLst>
                <a:ext uri="{FF2B5EF4-FFF2-40B4-BE49-F238E27FC236}">
                  <a16:creationId xmlns:a16="http://schemas.microsoft.com/office/drawing/2014/main" id="{95806A13-2950-41B8-A52A-1B43CDB987FB}"/>
                </a:ext>
              </a:extLst>
            </p:cNvPr>
            <p:cNvSpPr>
              <a:spLocks noChangeShapeType="1"/>
            </p:cNvSpPr>
            <p:nvPr/>
          </p:nvSpPr>
          <p:spPr bwMode="auto">
            <a:xfrm flipH="1" flipV="1">
              <a:off x="1089819" y="1023938"/>
              <a:ext cx="63500" cy="38100"/>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50" name="Line 6">
              <a:extLst>
                <a:ext uri="{FF2B5EF4-FFF2-40B4-BE49-F238E27FC236}">
                  <a16:creationId xmlns:a16="http://schemas.microsoft.com/office/drawing/2014/main" id="{DC07B1EB-3E3C-4595-A1F9-5669C2F1A1A3}"/>
                </a:ext>
              </a:extLst>
            </p:cNvPr>
            <p:cNvSpPr>
              <a:spLocks noChangeShapeType="1"/>
            </p:cNvSpPr>
            <p:nvPr/>
          </p:nvSpPr>
          <p:spPr bwMode="auto">
            <a:xfrm flipH="1">
              <a:off x="1110457" y="944563"/>
              <a:ext cx="74612"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51" name="Line 7">
              <a:extLst>
                <a:ext uri="{FF2B5EF4-FFF2-40B4-BE49-F238E27FC236}">
                  <a16:creationId xmlns:a16="http://schemas.microsoft.com/office/drawing/2014/main" id="{D8B6B956-DC16-4CC1-BBBA-C6D82A15FF16}"/>
                </a:ext>
              </a:extLst>
            </p:cNvPr>
            <p:cNvSpPr>
              <a:spLocks noChangeShapeType="1"/>
            </p:cNvSpPr>
            <p:nvPr/>
          </p:nvSpPr>
          <p:spPr bwMode="auto">
            <a:xfrm flipH="1">
              <a:off x="1089819" y="827088"/>
              <a:ext cx="63500" cy="34925"/>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52" name="Line 8">
              <a:extLst>
                <a:ext uri="{FF2B5EF4-FFF2-40B4-BE49-F238E27FC236}">
                  <a16:creationId xmlns:a16="http://schemas.microsoft.com/office/drawing/2014/main" id="{9166E638-A57B-4498-9515-220E82FFE40F}"/>
                </a:ext>
              </a:extLst>
            </p:cNvPr>
            <p:cNvSpPr>
              <a:spLocks noChangeShapeType="1"/>
            </p:cNvSpPr>
            <p:nvPr/>
          </p:nvSpPr>
          <p:spPr bwMode="auto">
            <a:xfrm>
              <a:off x="832644" y="741363"/>
              <a:ext cx="34925" cy="60325"/>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53" name="Line 9">
              <a:extLst>
                <a:ext uri="{FF2B5EF4-FFF2-40B4-BE49-F238E27FC236}">
                  <a16:creationId xmlns:a16="http://schemas.microsoft.com/office/drawing/2014/main" id="{32251D78-BCED-446C-B582-793EB3C5896F}"/>
                </a:ext>
              </a:extLst>
            </p:cNvPr>
            <p:cNvSpPr>
              <a:spLocks noChangeShapeType="1"/>
            </p:cNvSpPr>
            <p:nvPr/>
          </p:nvSpPr>
          <p:spPr bwMode="auto">
            <a:xfrm>
              <a:off x="746919" y="827088"/>
              <a:ext cx="61913" cy="34925"/>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54" name="Grouper 183">
            <a:extLst>
              <a:ext uri="{FF2B5EF4-FFF2-40B4-BE49-F238E27FC236}">
                <a16:creationId xmlns:a16="http://schemas.microsoft.com/office/drawing/2014/main" id="{3FE81017-552F-432D-A705-268F3087445B}"/>
              </a:ext>
            </a:extLst>
          </p:cNvPr>
          <p:cNvGrpSpPr/>
          <p:nvPr userDrawn="1"/>
        </p:nvGrpSpPr>
        <p:grpSpPr>
          <a:xfrm>
            <a:off x="2468285" y="2530853"/>
            <a:ext cx="472638" cy="587393"/>
            <a:chOff x="3217069" y="2085182"/>
            <a:chExt cx="385763" cy="479425"/>
          </a:xfrm>
        </p:grpSpPr>
        <p:sp>
          <p:nvSpPr>
            <p:cNvPr id="155" name="Freeform 111">
              <a:extLst>
                <a:ext uri="{FF2B5EF4-FFF2-40B4-BE49-F238E27FC236}">
                  <a16:creationId xmlns:a16="http://schemas.microsoft.com/office/drawing/2014/main" id="{D5B67F6A-42CB-4955-BD96-38EBDC9A5C4B}"/>
                </a:ext>
              </a:extLst>
            </p:cNvPr>
            <p:cNvSpPr>
              <a:spLocks noChangeArrowheads="1"/>
            </p:cNvSpPr>
            <p:nvPr/>
          </p:nvSpPr>
          <p:spPr bwMode="auto">
            <a:xfrm>
              <a:off x="3318669" y="2269332"/>
              <a:ext cx="182563" cy="295275"/>
            </a:xfrm>
            <a:custGeom>
              <a:avLst/>
              <a:gdLst>
                <a:gd name="T0" fmla="*/ 169 w 509"/>
                <a:gd name="T1" fmla="*/ 818 h 819"/>
                <a:gd name="T2" fmla="*/ 508 w 509"/>
                <a:gd name="T3" fmla="*/ 818 h 819"/>
                <a:gd name="T4" fmla="*/ 508 w 509"/>
                <a:gd name="T5" fmla="*/ 0 h 819"/>
                <a:gd name="T6" fmla="*/ 0 w 509"/>
                <a:gd name="T7" fmla="*/ 0 h 819"/>
                <a:gd name="T8" fmla="*/ 0 w 509"/>
                <a:gd name="T9" fmla="*/ 818 h 819"/>
                <a:gd name="T10" fmla="*/ 169 w 509"/>
                <a:gd name="T11" fmla="*/ 818 h 819"/>
              </a:gdLst>
              <a:ahLst/>
              <a:cxnLst>
                <a:cxn ang="0">
                  <a:pos x="T0" y="T1"/>
                </a:cxn>
                <a:cxn ang="0">
                  <a:pos x="T2" y="T3"/>
                </a:cxn>
                <a:cxn ang="0">
                  <a:pos x="T4" y="T5"/>
                </a:cxn>
                <a:cxn ang="0">
                  <a:pos x="T6" y="T7"/>
                </a:cxn>
                <a:cxn ang="0">
                  <a:pos x="T8" y="T9"/>
                </a:cxn>
                <a:cxn ang="0">
                  <a:pos x="T10" y="T11"/>
                </a:cxn>
              </a:cxnLst>
              <a:rect l="0" t="0" r="r" b="b"/>
              <a:pathLst>
                <a:path w="509" h="819">
                  <a:moveTo>
                    <a:pt x="169" y="818"/>
                  </a:moveTo>
                  <a:lnTo>
                    <a:pt x="508" y="818"/>
                  </a:lnTo>
                  <a:lnTo>
                    <a:pt x="508" y="0"/>
                  </a:lnTo>
                  <a:lnTo>
                    <a:pt x="0" y="0"/>
                  </a:lnTo>
                  <a:lnTo>
                    <a:pt x="0" y="818"/>
                  </a:lnTo>
                  <a:lnTo>
                    <a:pt x="169" y="818"/>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56" name="Line 112">
              <a:extLst>
                <a:ext uri="{FF2B5EF4-FFF2-40B4-BE49-F238E27FC236}">
                  <a16:creationId xmlns:a16="http://schemas.microsoft.com/office/drawing/2014/main" id="{B3970104-FFC5-4DA4-9335-00B623B1E598}"/>
                </a:ext>
              </a:extLst>
            </p:cNvPr>
            <p:cNvSpPr>
              <a:spLocks noChangeShapeType="1"/>
            </p:cNvSpPr>
            <p:nvPr/>
          </p:nvSpPr>
          <p:spPr bwMode="auto">
            <a:xfrm>
              <a:off x="3256757" y="2461419"/>
              <a:ext cx="20637"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57" name="Freeform 113">
              <a:extLst>
                <a:ext uri="{FF2B5EF4-FFF2-40B4-BE49-F238E27FC236}">
                  <a16:creationId xmlns:a16="http://schemas.microsoft.com/office/drawing/2014/main" id="{69107C87-90A0-4661-8A11-A4E20FF467B9}"/>
                </a:ext>
              </a:extLst>
            </p:cNvPr>
            <p:cNvSpPr>
              <a:spLocks noChangeArrowheads="1"/>
            </p:cNvSpPr>
            <p:nvPr/>
          </p:nvSpPr>
          <p:spPr bwMode="auto">
            <a:xfrm>
              <a:off x="3339307" y="2218532"/>
              <a:ext cx="142875" cy="50800"/>
            </a:xfrm>
            <a:custGeom>
              <a:avLst/>
              <a:gdLst>
                <a:gd name="T0" fmla="*/ 198 w 396"/>
                <a:gd name="T1" fmla="*/ 141 h 142"/>
                <a:gd name="T2" fmla="*/ 0 w 396"/>
                <a:gd name="T3" fmla="*/ 141 h 142"/>
                <a:gd name="T4" fmla="*/ 0 w 396"/>
                <a:gd name="T5" fmla="*/ 0 h 142"/>
                <a:gd name="T6" fmla="*/ 395 w 396"/>
                <a:gd name="T7" fmla="*/ 0 h 142"/>
                <a:gd name="T8" fmla="*/ 395 w 396"/>
                <a:gd name="T9" fmla="*/ 141 h 142"/>
                <a:gd name="T10" fmla="*/ 198 w 396"/>
                <a:gd name="T11" fmla="*/ 141 h 142"/>
              </a:gdLst>
              <a:ahLst/>
              <a:cxnLst>
                <a:cxn ang="0">
                  <a:pos x="T0" y="T1"/>
                </a:cxn>
                <a:cxn ang="0">
                  <a:pos x="T2" y="T3"/>
                </a:cxn>
                <a:cxn ang="0">
                  <a:pos x="T4" y="T5"/>
                </a:cxn>
                <a:cxn ang="0">
                  <a:pos x="T6" y="T7"/>
                </a:cxn>
                <a:cxn ang="0">
                  <a:pos x="T8" y="T9"/>
                </a:cxn>
                <a:cxn ang="0">
                  <a:pos x="T10" y="T11"/>
                </a:cxn>
              </a:cxnLst>
              <a:rect l="0" t="0" r="r" b="b"/>
              <a:pathLst>
                <a:path w="396" h="142">
                  <a:moveTo>
                    <a:pt x="198" y="141"/>
                  </a:moveTo>
                  <a:lnTo>
                    <a:pt x="0" y="141"/>
                  </a:lnTo>
                  <a:lnTo>
                    <a:pt x="0" y="0"/>
                  </a:lnTo>
                  <a:lnTo>
                    <a:pt x="395" y="0"/>
                  </a:lnTo>
                  <a:lnTo>
                    <a:pt x="395" y="141"/>
                  </a:lnTo>
                  <a:lnTo>
                    <a:pt x="198" y="14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58" name="Freeform 114">
              <a:extLst>
                <a:ext uri="{FF2B5EF4-FFF2-40B4-BE49-F238E27FC236}">
                  <a16:creationId xmlns:a16="http://schemas.microsoft.com/office/drawing/2014/main" id="{4EE8F541-A61F-4E75-8A15-69FC45C03F1C}"/>
                </a:ext>
              </a:extLst>
            </p:cNvPr>
            <p:cNvSpPr>
              <a:spLocks noChangeArrowheads="1"/>
            </p:cNvSpPr>
            <p:nvPr/>
          </p:nvSpPr>
          <p:spPr bwMode="auto">
            <a:xfrm>
              <a:off x="3378994" y="2167732"/>
              <a:ext cx="61913" cy="50800"/>
            </a:xfrm>
            <a:custGeom>
              <a:avLst/>
              <a:gdLst>
                <a:gd name="T0" fmla="*/ 85 w 170"/>
                <a:gd name="T1" fmla="*/ 141 h 142"/>
                <a:gd name="T2" fmla="*/ 0 w 170"/>
                <a:gd name="T3" fmla="*/ 141 h 142"/>
                <a:gd name="T4" fmla="*/ 0 w 170"/>
                <a:gd name="T5" fmla="*/ 0 h 142"/>
                <a:gd name="T6" fmla="*/ 169 w 170"/>
                <a:gd name="T7" fmla="*/ 0 h 142"/>
                <a:gd name="T8" fmla="*/ 169 w 170"/>
                <a:gd name="T9" fmla="*/ 141 h 142"/>
                <a:gd name="T10" fmla="*/ 85 w 170"/>
                <a:gd name="T11" fmla="*/ 141 h 142"/>
              </a:gdLst>
              <a:ahLst/>
              <a:cxnLst>
                <a:cxn ang="0">
                  <a:pos x="T0" y="T1"/>
                </a:cxn>
                <a:cxn ang="0">
                  <a:pos x="T2" y="T3"/>
                </a:cxn>
                <a:cxn ang="0">
                  <a:pos x="T4" y="T5"/>
                </a:cxn>
                <a:cxn ang="0">
                  <a:pos x="T6" y="T7"/>
                </a:cxn>
                <a:cxn ang="0">
                  <a:pos x="T8" y="T9"/>
                </a:cxn>
                <a:cxn ang="0">
                  <a:pos x="T10" y="T11"/>
                </a:cxn>
              </a:cxnLst>
              <a:rect l="0" t="0" r="r" b="b"/>
              <a:pathLst>
                <a:path w="170" h="142">
                  <a:moveTo>
                    <a:pt x="85" y="141"/>
                  </a:moveTo>
                  <a:lnTo>
                    <a:pt x="0" y="141"/>
                  </a:lnTo>
                  <a:lnTo>
                    <a:pt x="0" y="0"/>
                  </a:lnTo>
                  <a:lnTo>
                    <a:pt x="169" y="0"/>
                  </a:lnTo>
                  <a:lnTo>
                    <a:pt x="169" y="141"/>
                  </a:lnTo>
                  <a:lnTo>
                    <a:pt x="85" y="14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59" name="Line 115">
              <a:extLst>
                <a:ext uri="{FF2B5EF4-FFF2-40B4-BE49-F238E27FC236}">
                  <a16:creationId xmlns:a16="http://schemas.microsoft.com/office/drawing/2014/main" id="{2F9E9BA5-06BE-4537-ABC7-F032B4264AF8}"/>
                </a:ext>
              </a:extLst>
            </p:cNvPr>
            <p:cNvSpPr>
              <a:spLocks noChangeShapeType="1"/>
            </p:cNvSpPr>
            <p:nvPr/>
          </p:nvSpPr>
          <p:spPr bwMode="auto">
            <a:xfrm>
              <a:off x="3358357" y="2320132"/>
              <a:ext cx="101600"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0" name="Line 116">
              <a:extLst>
                <a:ext uri="{FF2B5EF4-FFF2-40B4-BE49-F238E27FC236}">
                  <a16:creationId xmlns:a16="http://schemas.microsoft.com/office/drawing/2014/main" id="{60FADF2A-30A7-44F3-8DDD-5F3ABB8E809A}"/>
                </a:ext>
              </a:extLst>
            </p:cNvPr>
            <p:cNvSpPr>
              <a:spLocks noChangeShapeType="1"/>
            </p:cNvSpPr>
            <p:nvPr/>
          </p:nvSpPr>
          <p:spPr bwMode="auto">
            <a:xfrm>
              <a:off x="3358357" y="2380457"/>
              <a:ext cx="101600"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1" name="Line 117">
              <a:extLst>
                <a:ext uri="{FF2B5EF4-FFF2-40B4-BE49-F238E27FC236}">
                  <a16:creationId xmlns:a16="http://schemas.microsoft.com/office/drawing/2014/main" id="{B46AE72C-81FF-4124-8573-FB0E76A1FF70}"/>
                </a:ext>
              </a:extLst>
            </p:cNvPr>
            <p:cNvSpPr>
              <a:spLocks noChangeShapeType="1"/>
            </p:cNvSpPr>
            <p:nvPr/>
          </p:nvSpPr>
          <p:spPr bwMode="auto">
            <a:xfrm>
              <a:off x="3358357" y="2442369"/>
              <a:ext cx="101600"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2" name="Line 118">
              <a:extLst>
                <a:ext uri="{FF2B5EF4-FFF2-40B4-BE49-F238E27FC236}">
                  <a16:creationId xmlns:a16="http://schemas.microsoft.com/office/drawing/2014/main" id="{698358D8-9441-44AB-9734-B86063731378}"/>
                </a:ext>
              </a:extLst>
            </p:cNvPr>
            <p:cNvSpPr>
              <a:spLocks noChangeShapeType="1"/>
            </p:cNvSpPr>
            <p:nvPr/>
          </p:nvSpPr>
          <p:spPr bwMode="auto">
            <a:xfrm>
              <a:off x="3358357" y="2502694"/>
              <a:ext cx="101600"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3" name="Line 119">
              <a:extLst>
                <a:ext uri="{FF2B5EF4-FFF2-40B4-BE49-F238E27FC236}">
                  <a16:creationId xmlns:a16="http://schemas.microsoft.com/office/drawing/2014/main" id="{E3808E38-4981-404A-B206-0A29F85D9393}"/>
                </a:ext>
              </a:extLst>
            </p:cNvPr>
            <p:cNvSpPr>
              <a:spLocks noChangeShapeType="1"/>
            </p:cNvSpPr>
            <p:nvPr/>
          </p:nvSpPr>
          <p:spPr bwMode="auto">
            <a:xfrm>
              <a:off x="3256757" y="2340769"/>
              <a:ext cx="20637"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4" name="Line 120">
              <a:extLst>
                <a:ext uri="{FF2B5EF4-FFF2-40B4-BE49-F238E27FC236}">
                  <a16:creationId xmlns:a16="http://schemas.microsoft.com/office/drawing/2014/main" id="{46C4A07A-22DC-48A4-ADEE-E61EE5B0B168}"/>
                </a:ext>
              </a:extLst>
            </p:cNvPr>
            <p:cNvSpPr>
              <a:spLocks noChangeShapeType="1"/>
            </p:cNvSpPr>
            <p:nvPr/>
          </p:nvSpPr>
          <p:spPr bwMode="auto">
            <a:xfrm>
              <a:off x="3256757" y="2299494"/>
              <a:ext cx="20637"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5" name="Line 121">
              <a:extLst>
                <a:ext uri="{FF2B5EF4-FFF2-40B4-BE49-F238E27FC236}">
                  <a16:creationId xmlns:a16="http://schemas.microsoft.com/office/drawing/2014/main" id="{5F56C9A6-BAE2-4136-8B3E-4F70284CB1FA}"/>
                </a:ext>
              </a:extLst>
            </p:cNvPr>
            <p:cNvSpPr>
              <a:spLocks noChangeShapeType="1"/>
            </p:cNvSpPr>
            <p:nvPr/>
          </p:nvSpPr>
          <p:spPr bwMode="auto">
            <a:xfrm>
              <a:off x="3256757" y="2380457"/>
              <a:ext cx="20637"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6" name="Line 122">
              <a:extLst>
                <a:ext uri="{FF2B5EF4-FFF2-40B4-BE49-F238E27FC236}">
                  <a16:creationId xmlns:a16="http://schemas.microsoft.com/office/drawing/2014/main" id="{1E20DB65-25DD-4C15-923C-A571CBA5354A}"/>
                </a:ext>
              </a:extLst>
            </p:cNvPr>
            <p:cNvSpPr>
              <a:spLocks noChangeShapeType="1"/>
            </p:cNvSpPr>
            <p:nvPr/>
          </p:nvSpPr>
          <p:spPr bwMode="auto">
            <a:xfrm>
              <a:off x="3256757" y="2421732"/>
              <a:ext cx="20637"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7" name="Line 123">
              <a:extLst>
                <a:ext uri="{FF2B5EF4-FFF2-40B4-BE49-F238E27FC236}">
                  <a16:creationId xmlns:a16="http://schemas.microsoft.com/office/drawing/2014/main" id="{A444BB35-AA21-4828-9562-9D5A215D8C15}"/>
                </a:ext>
              </a:extLst>
            </p:cNvPr>
            <p:cNvSpPr>
              <a:spLocks noChangeShapeType="1"/>
            </p:cNvSpPr>
            <p:nvPr/>
          </p:nvSpPr>
          <p:spPr bwMode="auto">
            <a:xfrm>
              <a:off x="3256757" y="2502694"/>
              <a:ext cx="20637"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8" name="Freeform 124">
              <a:extLst>
                <a:ext uri="{FF2B5EF4-FFF2-40B4-BE49-F238E27FC236}">
                  <a16:creationId xmlns:a16="http://schemas.microsoft.com/office/drawing/2014/main" id="{1D5E0550-8DCB-4291-868F-7D514165FC85}"/>
                </a:ext>
              </a:extLst>
            </p:cNvPr>
            <p:cNvSpPr>
              <a:spLocks noChangeArrowheads="1"/>
            </p:cNvSpPr>
            <p:nvPr/>
          </p:nvSpPr>
          <p:spPr bwMode="auto">
            <a:xfrm>
              <a:off x="3501232" y="2289969"/>
              <a:ext cx="101600" cy="274638"/>
            </a:xfrm>
            <a:custGeom>
              <a:avLst/>
              <a:gdLst>
                <a:gd name="T0" fmla="*/ 0 w 283"/>
                <a:gd name="T1" fmla="*/ 762 h 763"/>
                <a:gd name="T2" fmla="*/ 282 w 283"/>
                <a:gd name="T3" fmla="*/ 762 h 763"/>
                <a:gd name="T4" fmla="*/ 282 w 283"/>
                <a:gd name="T5" fmla="*/ 0 h 763"/>
                <a:gd name="T6" fmla="*/ 0 w 283"/>
                <a:gd name="T7" fmla="*/ 0 h 763"/>
              </a:gdLst>
              <a:ahLst/>
              <a:cxnLst>
                <a:cxn ang="0">
                  <a:pos x="T0" y="T1"/>
                </a:cxn>
                <a:cxn ang="0">
                  <a:pos x="T2" y="T3"/>
                </a:cxn>
                <a:cxn ang="0">
                  <a:pos x="T4" y="T5"/>
                </a:cxn>
                <a:cxn ang="0">
                  <a:pos x="T6" y="T7"/>
                </a:cxn>
              </a:cxnLst>
              <a:rect l="0" t="0" r="r" b="b"/>
              <a:pathLst>
                <a:path w="283" h="763">
                  <a:moveTo>
                    <a:pt x="0" y="762"/>
                  </a:moveTo>
                  <a:lnTo>
                    <a:pt x="282" y="762"/>
                  </a:lnTo>
                  <a:lnTo>
                    <a:pt x="282" y="0"/>
                  </a:lnTo>
                  <a:lnTo>
                    <a:pt x="0"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69" name="Line 125">
              <a:extLst>
                <a:ext uri="{FF2B5EF4-FFF2-40B4-BE49-F238E27FC236}">
                  <a16:creationId xmlns:a16="http://schemas.microsoft.com/office/drawing/2014/main" id="{1744C43E-5D0C-424A-9ECF-2934F347062F}"/>
                </a:ext>
              </a:extLst>
            </p:cNvPr>
            <p:cNvSpPr>
              <a:spLocks noChangeShapeType="1"/>
            </p:cNvSpPr>
            <p:nvPr/>
          </p:nvSpPr>
          <p:spPr bwMode="auto">
            <a:xfrm>
              <a:off x="3552032" y="2380457"/>
              <a:ext cx="1587" cy="30162"/>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70" name="Line 126">
              <a:extLst>
                <a:ext uri="{FF2B5EF4-FFF2-40B4-BE49-F238E27FC236}">
                  <a16:creationId xmlns:a16="http://schemas.microsoft.com/office/drawing/2014/main" id="{5F0DB860-95EA-4C45-8207-CC90F79E2365}"/>
                </a:ext>
              </a:extLst>
            </p:cNvPr>
            <p:cNvSpPr>
              <a:spLocks noChangeShapeType="1"/>
            </p:cNvSpPr>
            <p:nvPr/>
          </p:nvSpPr>
          <p:spPr bwMode="auto">
            <a:xfrm>
              <a:off x="3552032" y="2329657"/>
              <a:ext cx="1587" cy="30162"/>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71" name="Line 127">
              <a:extLst>
                <a:ext uri="{FF2B5EF4-FFF2-40B4-BE49-F238E27FC236}">
                  <a16:creationId xmlns:a16="http://schemas.microsoft.com/office/drawing/2014/main" id="{625DB680-8284-40AB-9C69-5AD8C1767099}"/>
                </a:ext>
              </a:extLst>
            </p:cNvPr>
            <p:cNvSpPr>
              <a:spLocks noChangeShapeType="1"/>
            </p:cNvSpPr>
            <p:nvPr/>
          </p:nvSpPr>
          <p:spPr bwMode="auto">
            <a:xfrm>
              <a:off x="3552032" y="2431257"/>
              <a:ext cx="1587" cy="30162"/>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72" name="Line 128">
              <a:extLst>
                <a:ext uri="{FF2B5EF4-FFF2-40B4-BE49-F238E27FC236}">
                  <a16:creationId xmlns:a16="http://schemas.microsoft.com/office/drawing/2014/main" id="{65EC04F6-56D2-4883-AB62-68B11D1CE905}"/>
                </a:ext>
              </a:extLst>
            </p:cNvPr>
            <p:cNvSpPr>
              <a:spLocks noChangeShapeType="1"/>
            </p:cNvSpPr>
            <p:nvPr/>
          </p:nvSpPr>
          <p:spPr bwMode="auto">
            <a:xfrm>
              <a:off x="3552032" y="2493169"/>
              <a:ext cx="1587" cy="30163"/>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73" name="Line 129">
              <a:extLst>
                <a:ext uri="{FF2B5EF4-FFF2-40B4-BE49-F238E27FC236}">
                  <a16:creationId xmlns:a16="http://schemas.microsoft.com/office/drawing/2014/main" id="{E4759D6E-C726-4C1F-91CB-75D2290FA48C}"/>
                </a:ext>
              </a:extLst>
            </p:cNvPr>
            <p:cNvSpPr>
              <a:spLocks noChangeShapeType="1"/>
            </p:cNvSpPr>
            <p:nvPr/>
          </p:nvSpPr>
          <p:spPr bwMode="auto">
            <a:xfrm flipV="1">
              <a:off x="3409157" y="2085182"/>
              <a:ext cx="1587" cy="8413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74" name="Freeform 130">
              <a:extLst>
                <a:ext uri="{FF2B5EF4-FFF2-40B4-BE49-F238E27FC236}">
                  <a16:creationId xmlns:a16="http://schemas.microsoft.com/office/drawing/2014/main" id="{91E90A01-EA79-4392-BE6F-EBF7963765FF}"/>
                </a:ext>
              </a:extLst>
            </p:cNvPr>
            <p:cNvSpPr>
              <a:spLocks noChangeArrowheads="1"/>
            </p:cNvSpPr>
            <p:nvPr/>
          </p:nvSpPr>
          <p:spPr bwMode="auto">
            <a:xfrm>
              <a:off x="3480594" y="2239169"/>
              <a:ext cx="101600" cy="50800"/>
            </a:xfrm>
            <a:custGeom>
              <a:avLst/>
              <a:gdLst>
                <a:gd name="T0" fmla="*/ 0 w 283"/>
                <a:gd name="T1" fmla="*/ 0 h 142"/>
                <a:gd name="T2" fmla="*/ 282 w 283"/>
                <a:gd name="T3" fmla="*/ 0 h 142"/>
                <a:gd name="T4" fmla="*/ 282 w 283"/>
                <a:gd name="T5" fmla="*/ 141 h 142"/>
              </a:gdLst>
              <a:ahLst/>
              <a:cxnLst>
                <a:cxn ang="0">
                  <a:pos x="T0" y="T1"/>
                </a:cxn>
                <a:cxn ang="0">
                  <a:pos x="T2" y="T3"/>
                </a:cxn>
                <a:cxn ang="0">
                  <a:pos x="T4" y="T5"/>
                </a:cxn>
              </a:cxnLst>
              <a:rect l="0" t="0" r="r" b="b"/>
              <a:pathLst>
                <a:path w="283" h="142">
                  <a:moveTo>
                    <a:pt x="0" y="0"/>
                  </a:moveTo>
                  <a:lnTo>
                    <a:pt x="282" y="0"/>
                  </a:lnTo>
                  <a:lnTo>
                    <a:pt x="282" y="14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75" name="Freeform 131">
              <a:extLst>
                <a:ext uri="{FF2B5EF4-FFF2-40B4-BE49-F238E27FC236}">
                  <a16:creationId xmlns:a16="http://schemas.microsoft.com/office/drawing/2014/main" id="{CA7FDB08-223C-4DE0-A5A2-F543A75AED12}"/>
                </a:ext>
              </a:extLst>
            </p:cNvPr>
            <p:cNvSpPr>
              <a:spLocks noChangeArrowheads="1"/>
            </p:cNvSpPr>
            <p:nvPr/>
          </p:nvSpPr>
          <p:spPr bwMode="auto">
            <a:xfrm>
              <a:off x="3217069" y="2116932"/>
              <a:ext cx="122238" cy="447675"/>
            </a:xfrm>
            <a:custGeom>
              <a:avLst/>
              <a:gdLst>
                <a:gd name="T0" fmla="*/ 339 w 340"/>
                <a:gd name="T1" fmla="*/ 225 h 1242"/>
                <a:gd name="T2" fmla="*/ 339 w 340"/>
                <a:gd name="T3" fmla="*/ 28 h 1242"/>
                <a:gd name="T4" fmla="*/ 311 w 340"/>
                <a:gd name="T5" fmla="*/ 0 h 1242"/>
                <a:gd name="T6" fmla="*/ 0 w 340"/>
                <a:gd name="T7" fmla="*/ 310 h 1242"/>
                <a:gd name="T8" fmla="*/ 0 w 340"/>
                <a:gd name="T9" fmla="*/ 1241 h 1242"/>
                <a:gd name="T10" fmla="*/ 283 w 340"/>
                <a:gd name="T11" fmla="*/ 1241 h 1242"/>
              </a:gdLst>
              <a:ahLst/>
              <a:cxnLst>
                <a:cxn ang="0">
                  <a:pos x="T0" y="T1"/>
                </a:cxn>
                <a:cxn ang="0">
                  <a:pos x="T2" y="T3"/>
                </a:cxn>
                <a:cxn ang="0">
                  <a:pos x="T4" y="T5"/>
                </a:cxn>
                <a:cxn ang="0">
                  <a:pos x="T6" y="T7"/>
                </a:cxn>
                <a:cxn ang="0">
                  <a:pos x="T8" y="T9"/>
                </a:cxn>
                <a:cxn ang="0">
                  <a:pos x="T10" y="T11"/>
                </a:cxn>
              </a:cxnLst>
              <a:rect l="0" t="0" r="r" b="b"/>
              <a:pathLst>
                <a:path w="340" h="1242">
                  <a:moveTo>
                    <a:pt x="339" y="225"/>
                  </a:moveTo>
                  <a:lnTo>
                    <a:pt x="339" y="28"/>
                  </a:lnTo>
                  <a:lnTo>
                    <a:pt x="311" y="0"/>
                  </a:lnTo>
                  <a:lnTo>
                    <a:pt x="0" y="310"/>
                  </a:lnTo>
                  <a:lnTo>
                    <a:pt x="0" y="1241"/>
                  </a:lnTo>
                  <a:lnTo>
                    <a:pt x="283" y="124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76" name="Grouper 575">
            <a:extLst>
              <a:ext uri="{FF2B5EF4-FFF2-40B4-BE49-F238E27FC236}">
                <a16:creationId xmlns:a16="http://schemas.microsoft.com/office/drawing/2014/main" id="{D69A6076-DE03-4B09-84DC-310038DFF326}"/>
              </a:ext>
            </a:extLst>
          </p:cNvPr>
          <p:cNvGrpSpPr/>
          <p:nvPr userDrawn="1"/>
        </p:nvGrpSpPr>
        <p:grpSpPr>
          <a:xfrm>
            <a:off x="3559475" y="2533820"/>
            <a:ext cx="455313" cy="581459"/>
            <a:chOff x="3829800" y="3005780"/>
            <a:chExt cx="366713" cy="468312"/>
          </a:xfrm>
        </p:grpSpPr>
        <p:sp>
          <p:nvSpPr>
            <p:cNvPr id="177" name="Freeform 22">
              <a:extLst>
                <a:ext uri="{FF2B5EF4-FFF2-40B4-BE49-F238E27FC236}">
                  <a16:creationId xmlns:a16="http://schemas.microsoft.com/office/drawing/2014/main" id="{50FE7F73-23FC-4991-A95B-C677DD077B88}"/>
                </a:ext>
              </a:extLst>
            </p:cNvPr>
            <p:cNvSpPr>
              <a:spLocks noChangeArrowheads="1"/>
            </p:cNvSpPr>
            <p:nvPr/>
          </p:nvSpPr>
          <p:spPr bwMode="auto">
            <a:xfrm>
              <a:off x="3829800" y="3056580"/>
              <a:ext cx="366713" cy="417512"/>
            </a:xfrm>
            <a:custGeom>
              <a:avLst/>
              <a:gdLst>
                <a:gd name="T0" fmla="*/ 847 w 1017"/>
                <a:gd name="T1" fmla="*/ 0 h 1158"/>
                <a:gd name="T2" fmla="*/ 960 w 1017"/>
                <a:gd name="T3" fmla="*/ 0 h 1158"/>
                <a:gd name="T4" fmla="*/ 1016 w 1017"/>
                <a:gd name="T5" fmla="*/ 56 h 1158"/>
                <a:gd name="T6" fmla="*/ 1016 w 1017"/>
                <a:gd name="T7" fmla="*/ 1101 h 1158"/>
                <a:gd name="T8" fmla="*/ 960 w 1017"/>
                <a:gd name="T9" fmla="*/ 1157 h 1158"/>
                <a:gd name="T10" fmla="*/ 57 w 1017"/>
                <a:gd name="T11" fmla="*/ 1157 h 1158"/>
                <a:gd name="T12" fmla="*/ 0 w 1017"/>
                <a:gd name="T13" fmla="*/ 1101 h 1158"/>
                <a:gd name="T14" fmla="*/ 0 w 1017"/>
                <a:gd name="T15" fmla="*/ 56 h 1158"/>
                <a:gd name="T16" fmla="*/ 57 w 1017"/>
                <a:gd name="T17" fmla="*/ 0 h 1158"/>
                <a:gd name="T18" fmla="*/ 169 w 1017"/>
                <a:gd name="T19" fmla="*/ 0 h 1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7" h="1158">
                  <a:moveTo>
                    <a:pt x="847" y="0"/>
                  </a:moveTo>
                  <a:lnTo>
                    <a:pt x="960" y="0"/>
                  </a:lnTo>
                  <a:cubicBezTo>
                    <a:pt x="991" y="0"/>
                    <a:pt x="1016" y="25"/>
                    <a:pt x="1016" y="56"/>
                  </a:cubicBezTo>
                  <a:lnTo>
                    <a:pt x="1016" y="1101"/>
                  </a:lnTo>
                  <a:cubicBezTo>
                    <a:pt x="1016" y="1132"/>
                    <a:pt x="991" y="1157"/>
                    <a:pt x="960" y="1157"/>
                  </a:cubicBezTo>
                  <a:lnTo>
                    <a:pt x="57" y="1157"/>
                  </a:lnTo>
                  <a:cubicBezTo>
                    <a:pt x="26" y="1157"/>
                    <a:pt x="0" y="1132"/>
                    <a:pt x="0" y="1101"/>
                  </a:cubicBezTo>
                  <a:lnTo>
                    <a:pt x="0" y="56"/>
                  </a:lnTo>
                  <a:cubicBezTo>
                    <a:pt x="0" y="25"/>
                    <a:pt x="26" y="0"/>
                    <a:pt x="57" y="0"/>
                  </a:cubicBezTo>
                  <a:lnTo>
                    <a:pt x="169"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78" name="Freeform 23">
              <a:extLst>
                <a:ext uri="{FF2B5EF4-FFF2-40B4-BE49-F238E27FC236}">
                  <a16:creationId xmlns:a16="http://schemas.microsoft.com/office/drawing/2014/main" id="{85A1A53A-A970-4401-88EF-3A4B7BA77E9A}"/>
                </a:ext>
              </a:extLst>
            </p:cNvPr>
            <p:cNvSpPr>
              <a:spLocks noChangeArrowheads="1"/>
            </p:cNvSpPr>
            <p:nvPr/>
          </p:nvSpPr>
          <p:spPr bwMode="auto">
            <a:xfrm>
              <a:off x="3871075" y="3096267"/>
              <a:ext cx="284163" cy="334963"/>
            </a:xfrm>
            <a:custGeom>
              <a:avLst/>
              <a:gdLst>
                <a:gd name="T0" fmla="*/ 734 w 791"/>
                <a:gd name="T1" fmla="*/ 0 h 932"/>
                <a:gd name="T2" fmla="*/ 790 w 791"/>
                <a:gd name="T3" fmla="*/ 0 h 932"/>
                <a:gd name="T4" fmla="*/ 790 w 791"/>
                <a:gd name="T5" fmla="*/ 931 h 932"/>
                <a:gd name="T6" fmla="*/ 0 w 791"/>
                <a:gd name="T7" fmla="*/ 931 h 932"/>
                <a:gd name="T8" fmla="*/ 0 w 791"/>
                <a:gd name="T9" fmla="*/ 0 h 932"/>
                <a:gd name="T10" fmla="*/ 56 w 791"/>
                <a:gd name="T11" fmla="*/ 0 h 932"/>
              </a:gdLst>
              <a:ahLst/>
              <a:cxnLst>
                <a:cxn ang="0">
                  <a:pos x="T0" y="T1"/>
                </a:cxn>
                <a:cxn ang="0">
                  <a:pos x="T2" y="T3"/>
                </a:cxn>
                <a:cxn ang="0">
                  <a:pos x="T4" y="T5"/>
                </a:cxn>
                <a:cxn ang="0">
                  <a:pos x="T6" y="T7"/>
                </a:cxn>
                <a:cxn ang="0">
                  <a:pos x="T8" y="T9"/>
                </a:cxn>
                <a:cxn ang="0">
                  <a:pos x="T10" y="T11"/>
                </a:cxn>
              </a:cxnLst>
              <a:rect l="0" t="0" r="r" b="b"/>
              <a:pathLst>
                <a:path w="791" h="932">
                  <a:moveTo>
                    <a:pt x="734" y="0"/>
                  </a:moveTo>
                  <a:lnTo>
                    <a:pt x="790" y="0"/>
                  </a:lnTo>
                  <a:lnTo>
                    <a:pt x="790" y="931"/>
                  </a:lnTo>
                  <a:lnTo>
                    <a:pt x="0" y="931"/>
                  </a:lnTo>
                  <a:lnTo>
                    <a:pt x="0" y="0"/>
                  </a:lnTo>
                  <a:lnTo>
                    <a:pt x="56"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79" name="Freeform 24">
              <a:extLst>
                <a:ext uri="{FF2B5EF4-FFF2-40B4-BE49-F238E27FC236}">
                  <a16:creationId xmlns:a16="http://schemas.microsoft.com/office/drawing/2014/main" id="{3A929DA0-29C1-409D-B7C7-E615CF6A660C}"/>
                </a:ext>
              </a:extLst>
            </p:cNvPr>
            <p:cNvSpPr>
              <a:spLocks noChangeArrowheads="1"/>
            </p:cNvSpPr>
            <p:nvPr/>
          </p:nvSpPr>
          <p:spPr bwMode="auto">
            <a:xfrm>
              <a:off x="3910763" y="3005780"/>
              <a:ext cx="203200" cy="101600"/>
            </a:xfrm>
            <a:custGeom>
              <a:avLst/>
              <a:gdLst>
                <a:gd name="T0" fmla="*/ 480 w 565"/>
                <a:gd name="T1" fmla="*/ 113 h 283"/>
                <a:gd name="T2" fmla="*/ 395 w 565"/>
                <a:gd name="T3" fmla="*/ 113 h 283"/>
                <a:gd name="T4" fmla="*/ 282 w 565"/>
                <a:gd name="T5" fmla="*/ 0 h 283"/>
                <a:gd name="T6" fmla="*/ 169 w 565"/>
                <a:gd name="T7" fmla="*/ 113 h 283"/>
                <a:gd name="T8" fmla="*/ 85 w 565"/>
                <a:gd name="T9" fmla="*/ 113 h 283"/>
                <a:gd name="T10" fmla="*/ 0 w 565"/>
                <a:gd name="T11" fmla="*/ 197 h 283"/>
                <a:gd name="T12" fmla="*/ 0 w 565"/>
                <a:gd name="T13" fmla="*/ 282 h 283"/>
                <a:gd name="T14" fmla="*/ 564 w 565"/>
                <a:gd name="T15" fmla="*/ 282 h 283"/>
                <a:gd name="T16" fmla="*/ 564 w 565"/>
                <a:gd name="T17" fmla="*/ 197 h 283"/>
                <a:gd name="T18" fmla="*/ 480 w 565"/>
                <a:gd name="T19" fmla="*/ 11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5" h="283">
                  <a:moveTo>
                    <a:pt x="480" y="113"/>
                  </a:moveTo>
                  <a:lnTo>
                    <a:pt x="395" y="113"/>
                  </a:lnTo>
                  <a:cubicBezTo>
                    <a:pt x="395" y="51"/>
                    <a:pt x="344" y="0"/>
                    <a:pt x="282" y="0"/>
                  </a:cubicBezTo>
                  <a:cubicBezTo>
                    <a:pt x="220" y="0"/>
                    <a:pt x="169" y="51"/>
                    <a:pt x="169" y="113"/>
                  </a:cubicBezTo>
                  <a:lnTo>
                    <a:pt x="85" y="113"/>
                  </a:lnTo>
                  <a:cubicBezTo>
                    <a:pt x="37" y="113"/>
                    <a:pt x="0" y="149"/>
                    <a:pt x="0" y="197"/>
                  </a:cubicBezTo>
                  <a:lnTo>
                    <a:pt x="0" y="282"/>
                  </a:lnTo>
                  <a:lnTo>
                    <a:pt x="564" y="282"/>
                  </a:lnTo>
                  <a:lnTo>
                    <a:pt x="564" y="197"/>
                  </a:lnTo>
                  <a:cubicBezTo>
                    <a:pt x="564" y="149"/>
                    <a:pt x="528" y="113"/>
                    <a:pt x="480" y="113"/>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80" name="Line 25">
              <a:extLst>
                <a:ext uri="{FF2B5EF4-FFF2-40B4-BE49-F238E27FC236}">
                  <a16:creationId xmlns:a16="http://schemas.microsoft.com/office/drawing/2014/main" id="{49C887E1-CE20-4FEB-9357-85E2080015E4}"/>
                </a:ext>
              </a:extLst>
            </p:cNvPr>
            <p:cNvSpPr>
              <a:spLocks noChangeShapeType="1"/>
            </p:cNvSpPr>
            <p:nvPr/>
          </p:nvSpPr>
          <p:spPr bwMode="auto">
            <a:xfrm>
              <a:off x="4012363" y="3035942"/>
              <a:ext cx="1587" cy="2063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81" name="Freeform 26">
              <a:extLst>
                <a:ext uri="{FF2B5EF4-FFF2-40B4-BE49-F238E27FC236}">
                  <a16:creationId xmlns:a16="http://schemas.microsoft.com/office/drawing/2014/main" id="{28DBDABE-63CA-47A7-915C-5C938B807E1D}"/>
                </a:ext>
              </a:extLst>
            </p:cNvPr>
            <p:cNvSpPr>
              <a:spLocks noChangeArrowheads="1"/>
            </p:cNvSpPr>
            <p:nvPr/>
          </p:nvSpPr>
          <p:spPr bwMode="auto">
            <a:xfrm>
              <a:off x="3921875" y="3178817"/>
              <a:ext cx="61913" cy="41275"/>
            </a:xfrm>
            <a:custGeom>
              <a:avLst/>
              <a:gdLst>
                <a:gd name="T0" fmla="*/ 0 w 170"/>
                <a:gd name="T1" fmla="*/ 56 h 114"/>
                <a:gd name="T2" fmla="*/ 57 w 170"/>
                <a:gd name="T3" fmla="*/ 113 h 114"/>
                <a:gd name="T4" fmla="*/ 169 w 170"/>
                <a:gd name="T5" fmla="*/ 0 h 114"/>
              </a:gdLst>
              <a:ahLst/>
              <a:cxnLst>
                <a:cxn ang="0">
                  <a:pos x="T0" y="T1"/>
                </a:cxn>
                <a:cxn ang="0">
                  <a:pos x="T2" y="T3"/>
                </a:cxn>
                <a:cxn ang="0">
                  <a:pos x="T4" y="T5"/>
                </a:cxn>
              </a:cxnLst>
              <a:rect l="0" t="0" r="r" b="b"/>
              <a:pathLst>
                <a:path w="170" h="114">
                  <a:moveTo>
                    <a:pt x="0" y="56"/>
                  </a:moveTo>
                  <a:lnTo>
                    <a:pt x="57" y="113"/>
                  </a:lnTo>
                  <a:lnTo>
                    <a:pt x="169"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82" name="Freeform 27">
              <a:extLst>
                <a:ext uri="{FF2B5EF4-FFF2-40B4-BE49-F238E27FC236}">
                  <a16:creationId xmlns:a16="http://schemas.microsoft.com/office/drawing/2014/main" id="{D0EB29DA-CBF3-4D2F-A92B-605BE2131421}"/>
                </a:ext>
              </a:extLst>
            </p:cNvPr>
            <p:cNvSpPr>
              <a:spLocks noChangeArrowheads="1"/>
            </p:cNvSpPr>
            <p:nvPr/>
          </p:nvSpPr>
          <p:spPr bwMode="auto">
            <a:xfrm>
              <a:off x="3921875" y="3248667"/>
              <a:ext cx="61913" cy="41275"/>
            </a:xfrm>
            <a:custGeom>
              <a:avLst/>
              <a:gdLst>
                <a:gd name="T0" fmla="*/ 0 w 170"/>
                <a:gd name="T1" fmla="*/ 57 h 114"/>
                <a:gd name="T2" fmla="*/ 57 w 170"/>
                <a:gd name="T3" fmla="*/ 113 h 114"/>
                <a:gd name="T4" fmla="*/ 169 w 170"/>
                <a:gd name="T5" fmla="*/ 0 h 114"/>
              </a:gdLst>
              <a:ahLst/>
              <a:cxnLst>
                <a:cxn ang="0">
                  <a:pos x="T0" y="T1"/>
                </a:cxn>
                <a:cxn ang="0">
                  <a:pos x="T2" y="T3"/>
                </a:cxn>
                <a:cxn ang="0">
                  <a:pos x="T4" y="T5"/>
                </a:cxn>
              </a:cxnLst>
              <a:rect l="0" t="0" r="r" b="b"/>
              <a:pathLst>
                <a:path w="170" h="114">
                  <a:moveTo>
                    <a:pt x="0" y="57"/>
                  </a:moveTo>
                  <a:lnTo>
                    <a:pt x="57" y="113"/>
                  </a:lnTo>
                  <a:lnTo>
                    <a:pt x="169"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83" name="Freeform 28">
              <a:extLst>
                <a:ext uri="{FF2B5EF4-FFF2-40B4-BE49-F238E27FC236}">
                  <a16:creationId xmlns:a16="http://schemas.microsoft.com/office/drawing/2014/main" id="{EDAE0679-56D2-4151-9F9C-1EE9DC406661}"/>
                </a:ext>
              </a:extLst>
            </p:cNvPr>
            <p:cNvSpPr>
              <a:spLocks noChangeArrowheads="1"/>
            </p:cNvSpPr>
            <p:nvPr/>
          </p:nvSpPr>
          <p:spPr bwMode="auto">
            <a:xfrm>
              <a:off x="3921875" y="3320105"/>
              <a:ext cx="61913" cy="41275"/>
            </a:xfrm>
            <a:custGeom>
              <a:avLst/>
              <a:gdLst>
                <a:gd name="T0" fmla="*/ 0 w 170"/>
                <a:gd name="T1" fmla="*/ 56 h 114"/>
                <a:gd name="T2" fmla="*/ 57 w 170"/>
                <a:gd name="T3" fmla="*/ 113 h 114"/>
                <a:gd name="T4" fmla="*/ 169 w 170"/>
                <a:gd name="T5" fmla="*/ 0 h 114"/>
              </a:gdLst>
              <a:ahLst/>
              <a:cxnLst>
                <a:cxn ang="0">
                  <a:pos x="T0" y="T1"/>
                </a:cxn>
                <a:cxn ang="0">
                  <a:pos x="T2" y="T3"/>
                </a:cxn>
                <a:cxn ang="0">
                  <a:pos x="T4" y="T5"/>
                </a:cxn>
              </a:cxnLst>
              <a:rect l="0" t="0" r="r" b="b"/>
              <a:pathLst>
                <a:path w="170" h="114">
                  <a:moveTo>
                    <a:pt x="0" y="56"/>
                  </a:moveTo>
                  <a:lnTo>
                    <a:pt x="57" y="113"/>
                  </a:lnTo>
                  <a:lnTo>
                    <a:pt x="169"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84" name="Line 29">
              <a:extLst>
                <a:ext uri="{FF2B5EF4-FFF2-40B4-BE49-F238E27FC236}">
                  <a16:creationId xmlns:a16="http://schemas.microsoft.com/office/drawing/2014/main" id="{1C5459CF-FF4F-49DD-A814-53F671E0FEB3}"/>
                </a:ext>
              </a:extLst>
            </p:cNvPr>
            <p:cNvSpPr>
              <a:spLocks noChangeShapeType="1"/>
            </p:cNvSpPr>
            <p:nvPr/>
          </p:nvSpPr>
          <p:spPr bwMode="auto">
            <a:xfrm>
              <a:off x="4012363" y="3197867"/>
              <a:ext cx="92075" cy="158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85" name="Line 30">
              <a:extLst>
                <a:ext uri="{FF2B5EF4-FFF2-40B4-BE49-F238E27FC236}">
                  <a16:creationId xmlns:a16="http://schemas.microsoft.com/office/drawing/2014/main" id="{A5D324AE-888E-467A-A928-67A1BFF5223B}"/>
                </a:ext>
              </a:extLst>
            </p:cNvPr>
            <p:cNvSpPr>
              <a:spLocks noChangeShapeType="1"/>
            </p:cNvSpPr>
            <p:nvPr/>
          </p:nvSpPr>
          <p:spPr bwMode="auto">
            <a:xfrm>
              <a:off x="4012363" y="3269305"/>
              <a:ext cx="92075" cy="1587"/>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86" name="Line 31">
              <a:extLst>
                <a:ext uri="{FF2B5EF4-FFF2-40B4-BE49-F238E27FC236}">
                  <a16:creationId xmlns:a16="http://schemas.microsoft.com/office/drawing/2014/main" id="{60F27861-A510-4F23-8F1C-B9B40D75C302}"/>
                </a:ext>
              </a:extLst>
            </p:cNvPr>
            <p:cNvSpPr>
              <a:spLocks noChangeShapeType="1"/>
            </p:cNvSpPr>
            <p:nvPr/>
          </p:nvSpPr>
          <p:spPr bwMode="auto">
            <a:xfrm>
              <a:off x="4012363" y="3340742"/>
              <a:ext cx="92075" cy="158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87" name="Grouper 386">
            <a:extLst>
              <a:ext uri="{FF2B5EF4-FFF2-40B4-BE49-F238E27FC236}">
                <a16:creationId xmlns:a16="http://schemas.microsoft.com/office/drawing/2014/main" id="{28FFA88A-FB27-4D91-A0AC-39F69E14B011}"/>
              </a:ext>
            </a:extLst>
          </p:cNvPr>
          <p:cNvGrpSpPr/>
          <p:nvPr userDrawn="1"/>
        </p:nvGrpSpPr>
        <p:grpSpPr>
          <a:xfrm>
            <a:off x="5091900" y="4796692"/>
            <a:ext cx="564633" cy="576275"/>
            <a:chOff x="3066507" y="6198055"/>
            <a:chExt cx="461963" cy="471488"/>
          </a:xfrm>
        </p:grpSpPr>
        <p:sp>
          <p:nvSpPr>
            <p:cNvPr id="188" name="Line 116">
              <a:extLst>
                <a:ext uri="{FF2B5EF4-FFF2-40B4-BE49-F238E27FC236}">
                  <a16:creationId xmlns:a16="http://schemas.microsoft.com/office/drawing/2014/main" id="{9131BBB0-083B-4FD7-B646-51A1CD1F8EB1}"/>
                </a:ext>
              </a:extLst>
            </p:cNvPr>
            <p:cNvSpPr>
              <a:spLocks noChangeShapeType="1"/>
            </p:cNvSpPr>
            <p:nvPr/>
          </p:nvSpPr>
          <p:spPr bwMode="auto">
            <a:xfrm flipH="1">
              <a:off x="3066507" y="6344105"/>
              <a:ext cx="84138" cy="80963"/>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89" name="Line 117">
              <a:extLst>
                <a:ext uri="{FF2B5EF4-FFF2-40B4-BE49-F238E27FC236}">
                  <a16:creationId xmlns:a16="http://schemas.microsoft.com/office/drawing/2014/main" id="{BE25ACFE-6A5D-46D2-ABFD-4E2C78EEDBB3}"/>
                </a:ext>
              </a:extLst>
            </p:cNvPr>
            <p:cNvSpPr>
              <a:spLocks noChangeShapeType="1"/>
            </p:cNvSpPr>
            <p:nvPr/>
          </p:nvSpPr>
          <p:spPr bwMode="auto">
            <a:xfrm flipH="1">
              <a:off x="3299870" y="6588580"/>
              <a:ext cx="84137" cy="80963"/>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90" name="Freeform 118">
              <a:extLst>
                <a:ext uri="{FF2B5EF4-FFF2-40B4-BE49-F238E27FC236}">
                  <a16:creationId xmlns:a16="http://schemas.microsoft.com/office/drawing/2014/main" id="{A00DF223-EF84-4D0D-9B20-59B3B9EFD6C1}"/>
                </a:ext>
              </a:extLst>
            </p:cNvPr>
            <p:cNvSpPr>
              <a:spLocks noChangeArrowheads="1"/>
            </p:cNvSpPr>
            <p:nvPr/>
          </p:nvSpPr>
          <p:spPr bwMode="auto">
            <a:xfrm>
              <a:off x="3118895" y="6450468"/>
              <a:ext cx="100012" cy="57150"/>
            </a:xfrm>
            <a:custGeom>
              <a:avLst/>
              <a:gdLst>
                <a:gd name="T0" fmla="*/ 279 w 280"/>
                <a:gd name="T1" fmla="*/ 39 h 159"/>
                <a:gd name="T2" fmla="*/ 39 w 280"/>
                <a:gd name="T3" fmla="*/ 0 h 159"/>
                <a:gd name="T4" fmla="*/ 0 w 280"/>
                <a:gd name="T5" fmla="*/ 79 h 159"/>
                <a:gd name="T6" fmla="*/ 158 w 280"/>
                <a:gd name="T7" fmla="*/ 158 h 159"/>
              </a:gdLst>
              <a:ahLst/>
              <a:cxnLst>
                <a:cxn ang="0">
                  <a:pos x="T0" y="T1"/>
                </a:cxn>
                <a:cxn ang="0">
                  <a:pos x="T2" y="T3"/>
                </a:cxn>
                <a:cxn ang="0">
                  <a:pos x="T4" y="T5"/>
                </a:cxn>
                <a:cxn ang="0">
                  <a:pos x="T6" y="T7"/>
                </a:cxn>
              </a:cxnLst>
              <a:rect l="0" t="0" r="r" b="b"/>
              <a:pathLst>
                <a:path w="280" h="159">
                  <a:moveTo>
                    <a:pt x="279" y="39"/>
                  </a:moveTo>
                  <a:lnTo>
                    <a:pt x="39" y="0"/>
                  </a:lnTo>
                  <a:lnTo>
                    <a:pt x="0" y="79"/>
                  </a:lnTo>
                  <a:lnTo>
                    <a:pt x="158" y="158"/>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91" name="Freeform 119">
              <a:extLst>
                <a:ext uri="{FF2B5EF4-FFF2-40B4-BE49-F238E27FC236}">
                  <a16:creationId xmlns:a16="http://schemas.microsoft.com/office/drawing/2014/main" id="{2A8AA3A6-C413-4144-9A02-2095D5DCDC55}"/>
                </a:ext>
              </a:extLst>
            </p:cNvPr>
            <p:cNvSpPr>
              <a:spLocks noChangeArrowheads="1"/>
            </p:cNvSpPr>
            <p:nvPr/>
          </p:nvSpPr>
          <p:spPr bwMode="auto">
            <a:xfrm>
              <a:off x="3220495" y="6506030"/>
              <a:ext cx="57150" cy="100013"/>
            </a:xfrm>
            <a:custGeom>
              <a:avLst/>
              <a:gdLst>
                <a:gd name="T0" fmla="*/ 119 w 159"/>
                <a:gd name="T1" fmla="*/ 0 h 280"/>
                <a:gd name="T2" fmla="*/ 158 w 159"/>
                <a:gd name="T3" fmla="*/ 240 h 280"/>
                <a:gd name="T4" fmla="*/ 79 w 159"/>
                <a:gd name="T5" fmla="*/ 279 h 280"/>
                <a:gd name="T6" fmla="*/ 0 w 159"/>
                <a:gd name="T7" fmla="*/ 121 h 280"/>
              </a:gdLst>
              <a:ahLst/>
              <a:cxnLst>
                <a:cxn ang="0">
                  <a:pos x="T0" y="T1"/>
                </a:cxn>
                <a:cxn ang="0">
                  <a:pos x="T2" y="T3"/>
                </a:cxn>
                <a:cxn ang="0">
                  <a:pos x="T4" y="T5"/>
                </a:cxn>
                <a:cxn ang="0">
                  <a:pos x="T6" y="T7"/>
                </a:cxn>
              </a:cxnLst>
              <a:rect l="0" t="0" r="r" b="b"/>
              <a:pathLst>
                <a:path w="159" h="280">
                  <a:moveTo>
                    <a:pt x="119" y="0"/>
                  </a:moveTo>
                  <a:lnTo>
                    <a:pt x="158" y="240"/>
                  </a:lnTo>
                  <a:lnTo>
                    <a:pt x="79" y="279"/>
                  </a:lnTo>
                  <a:lnTo>
                    <a:pt x="0" y="12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92" name="Freeform 120">
              <a:extLst>
                <a:ext uri="{FF2B5EF4-FFF2-40B4-BE49-F238E27FC236}">
                  <a16:creationId xmlns:a16="http://schemas.microsoft.com/office/drawing/2014/main" id="{3689E98F-303B-4273-B4B5-555FE0EB22A1}"/>
                </a:ext>
              </a:extLst>
            </p:cNvPr>
            <p:cNvSpPr>
              <a:spLocks noChangeArrowheads="1"/>
            </p:cNvSpPr>
            <p:nvPr/>
          </p:nvSpPr>
          <p:spPr bwMode="auto">
            <a:xfrm>
              <a:off x="3128420" y="6263143"/>
              <a:ext cx="239712" cy="136525"/>
            </a:xfrm>
            <a:custGeom>
              <a:avLst/>
              <a:gdLst>
                <a:gd name="T0" fmla="*/ 666 w 667"/>
                <a:gd name="T1" fmla="*/ 138 h 379"/>
                <a:gd name="T2" fmla="*/ 0 w 667"/>
                <a:gd name="T3" fmla="*/ 0 h 379"/>
                <a:gd name="T4" fmla="*/ 0 w 667"/>
                <a:gd name="T5" fmla="*/ 79 h 379"/>
                <a:gd name="T6" fmla="*/ 285 w 667"/>
                <a:gd name="T7" fmla="*/ 239 h 379"/>
                <a:gd name="T8" fmla="*/ 426 w 667"/>
                <a:gd name="T9" fmla="*/ 378 h 379"/>
              </a:gdLst>
              <a:ahLst/>
              <a:cxnLst>
                <a:cxn ang="0">
                  <a:pos x="T0" y="T1"/>
                </a:cxn>
                <a:cxn ang="0">
                  <a:pos x="T2" y="T3"/>
                </a:cxn>
                <a:cxn ang="0">
                  <a:pos x="T4" y="T5"/>
                </a:cxn>
                <a:cxn ang="0">
                  <a:pos x="T6" y="T7"/>
                </a:cxn>
                <a:cxn ang="0">
                  <a:pos x="T8" y="T9"/>
                </a:cxn>
              </a:cxnLst>
              <a:rect l="0" t="0" r="r" b="b"/>
              <a:pathLst>
                <a:path w="667" h="379">
                  <a:moveTo>
                    <a:pt x="666" y="138"/>
                  </a:moveTo>
                  <a:lnTo>
                    <a:pt x="0" y="0"/>
                  </a:lnTo>
                  <a:lnTo>
                    <a:pt x="0" y="79"/>
                  </a:lnTo>
                  <a:lnTo>
                    <a:pt x="285" y="239"/>
                  </a:lnTo>
                  <a:lnTo>
                    <a:pt x="426" y="378"/>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93" name="Freeform 121">
              <a:extLst>
                <a:ext uri="{FF2B5EF4-FFF2-40B4-BE49-F238E27FC236}">
                  <a16:creationId xmlns:a16="http://schemas.microsoft.com/office/drawing/2014/main" id="{5B5C4ADC-ADD5-4113-A802-24589D05ED45}"/>
                </a:ext>
              </a:extLst>
            </p:cNvPr>
            <p:cNvSpPr>
              <a:spLocks noChangeArrowheads="1"/>
            </p:cNvSpPr>
            <p:nvPr/>
          </p:nvSpPr>
          <p:spPr bwMode="auto">
            <a:xfrm>
              <a:off x="3326857" y="6358393"/>
              <a:ext cx="136525" cy="239712"/>
            </a:xfrm>
            <a:custGeom>
              <a:avLst/>
              <a:gdLst>
                <a:gd name="T0" fmla="*/ 240 w 379"/>
                <a:gd name="T1" fmla="*/ 0 h 667"/>
                <a:gd name="T2" fmla="*/ 378 w 379"/>
                <a:gd name="T3" fmla="*/ 666 h 667"/>
                <a:gd name="T4" fmla="*/ 299 w 379"/>
                <a:gd name="T5" fmla="*/ 666 h 667"/>
                <a:gd name="T6" fmla="*/ 138 w 379"/>
                <a:gd name="T7" fmla="*/ 381 h 667"/>
                <a:gd name="T8" fmla="*/ 0 w 379"/>
                <a:gd name="T9" fmla="*/ 240 h 667"/>
              </a:gdLst>
              <a:ahLst/>
              <a:cxnLst>
                <a:cxn ang="0">
                  <a:pos x="T0" y="T1"/>
                </a:cxn>
                <a:cxn ang="0">
                  <a:pos x="T2" y="T3"/>
                </a:cxn>
                <a:cxn ang="0">
                  <a:pos x="T4" y="T5"/>
                </a:cxn>
                <a:cxn ang="0">
                  <a:pos x="T6" y="T7"/>
                </a:cxn>
                <a:cxn ang="0">
                  <a:pos x="T8" y="T9"/>
                </a:cxn>
              </a:cxnLst>
              <a:rect l="0" t="0" r="r" b="b"/>
              <a:pathLst>
                <a:path w="379" h="667">
                  <a:moveTo>
                    <a:pt x="240" y="0"/>
                  </a:moveTo>
                  <a:lnTo>
                    <a:pt x="378" y="666"/>
                  </a:lnTo>
                  <a:lnTo>
                    <a:pt x="299" y="666"/>
                  </a:lnTo>
                  <a:lnTo>
                    <a:pt x="138" y="381"/>
                  </a:lnTo>
                  <a:lnTo>
                    <a:pt x="0" y="24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94" name="Freeform 122">
              <a:extLst>
                <a:ext uri="{FF2B5EF4-FFF2-40B4-BE49-F238E27FC236}">
                  <a16:creationId xmlns:a16="http://schemas.microsoft.com/office/drawing/2014/main" id="{277E8840-6680-48BA-90C7-5B062F24E2BA}"/>
                </a:ext>
              </a:extLst>
            </p:cNvPr>
            <p:cNvSpPr>
              <a:spLocks noChangeArrowheads="1"/>
            </p:cNvSpPr>
            <p:nvPr/>
          </p:nvSpPr>
          <p:spPr bwMode="auto">
            <a:xfrm>
              <a:off x="3155407" y="6198055"/>
              <a:ext cx="373063" cy="373063"/>
            </a:xfrm>
            <a:custGeom>
              <a:avLst/>
              <a:gdLst>
                <a:gd name="T0" fmla="*/ 40 w 1035"/>
                <a:gd name="T1" fmla="*/ 996 h 1036"/>
                <a:gd name="T2" fmla="*/ 339 w 1035"/>
                <a:gd name="T3" fmla="*/ 815 h 1036"/>
                <a:gd name="T4" fmla="*/ 878 w 1035"/>
                <a:gd name="T5" fmla="*/ 276 h 1036"/>
                <a:gd name="T6" fmla="*/ 997 w 1035"/>
                <a:gd name="T7" fmla="*/ 36 h 1036"/>
                <a:gd name="T8" fmla="*/ 757 w 1035"/>
                <a:gd name="T9" fmla="*/ 155 h 1036"/>
                <a:gd name="T10" fmla="*/ 218 w 1035"/>
                <a:gd name="T11" fmla="*/ 694 h 1036"/>
                <a:gd name="T12" fmla="*/ 40 w 1035"/>
                <a:gd name="T13" fmla="*/ 996 h 1036"/>
              </a:gdLst>
              <a:ahLst/>
              <a:cxnLst>
                <a:cxn ang="0">
                  <a:pos x="T0" y="T1"/>
                </a:cxn>
                <a:cxn ang="0">
                  <a:pos x="T2" y="T3"/>
                </a:cxn>
                <a:cxn ang="0">
                  <a:pos x="T4" y="T5"/>
                </a:cxn>
                <a:cxn ang="0">
                  <a:pos x="T6" y="T7"/>
                </a:cxn>
                <a:cxn ang="0">
                  <a:pos x="T8" y="T9"/>
                </a:cxn>
                <a:cxn ang="0">
                  <a:pos x="T10" y="T11"/>
                </a:cxn>
                <a:cxn ang="0">
                  <a:pos x="T12" y="T13"/>
                </a:cxn>
              </a:cxnLst>
              <a:rect l="0" t="0" r="r" b="b"/>
              <a:pathLst>
                <a:path w="1035" h="1036">
                  <a:moveTo>
                    <a:pt x="40" y="996"/>
                  </a:moveTo>
                  <a:cubicBezTo>
                    <a:pt x="79" y="1035"/>
                    <a:pt x="257" y="900"/>
                    <a:pt x="339" y="815"/>
                  </a:cubicBezTo>
                  <a:lnTo>
                    <a:pt x="878" y="276"/>
                  </a:lnTo>
                  <a:cubicBezTo>
                    <a:pt x="957" y="197"/>
                    <a:pt x="1034" y="73"/>
                    <a:pt x="997" y="36"/>
                  </a:cubicBezTo>
                  <a:cubicBezTo>
                    <a:pt x="961" y="0"/>
                    <a:pt x="836" y="79"/>
                    <a:pt x="757" y="155"/>
                  </a:cubicBezTo>
                  <a:lnTo>
                    <a:pt x="218" y="694"/>
                  </a:lnTo>
                  <a:cubicBezTo>
                    <a:pt x="139" y="779"/>
                    <a:pt x="0" y="956"/>
                    <a:pt x="40" y="996"/>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195" name="Line 123">
              <a:extLst>
                <a:ext uri="{FF2B5EF4-FFF2-40B4-BE49-F238E27FC236}">
                  <a16:creationId xmlns:a16="http://schemas.microsoft.com/office/drawing/2014/main" id="{41D982AF-4730-49E6-8D6E-2D283E7B13B2}"/>
                </a:ext>
              </a:extLst>
            </p:cNvPr>
            <p:cNvSpPr>
              <a:spLocks noChangeShapeType="1"/>
            </p:cNvSpPr>
            <p:nvPr/>
          </p:nvSpPr>
          <p:spPr bwMode="auto">
            <a:xfrm flipH="1">
              <a:off x="3309395" y="6517143"/>
              <a:ext cx="44450" cy="41275"/>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96" name="Line 124">
              <a:extLst>
                <a:ext uri="{FF2B5EF4-FFF2-40B4-BE49-F238E27FC236}">
                  <a16:creationId xmlns:a16="http://schemas.microsoft.com/office/drawing/2014/main" id="{1A2C65AA-5E6F-4C2F-AB44-8728846B77A5}"/>
                </a:ext>
              </a:extLst>
            </p:cNvPr>
            <p:cNvSpPr>
              <a:spLocks noChangeShapeType="1"/>
            </p:cNvSpPr>
            <p:nvPr/>
          </p:nvSpPr>
          <p:spPr bwMode="auto">
            <a:xfrm flipH="1">
              <a:off x="3228432" y="6201230"/>
              <a:ext cx="53975" cy="50800"/>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197" name="Grouper 1">
            <a:extLst>
              <a:ext uri="{FF2B5EF4-FFF2-40B4-BE49-F238E27FC236}">
                <a16:creationId xmlns:a16="http://schemas.microsoft.com/office/drawing/2014/main" id="{CDD7D930-D206-4FBB-B8A2-1F1677315062}"/>
              </a:ext>
            </a:extLst>
          </p:cNvPr>
          <p:cNvGrpSpPr/>
          <p:nvPr userDrawn="1"/>
        </p:nvGrpSpPr>
        <p:grpSpPr>
          <a:xfrm>
            <a:off x="3947140" y="4898559"/>
            <a:ext cx="572394" cy="372541"/>
            <a:chOff x="3720247" y="5871948"/>
            <a:chExt cx="468313" cy="304800"/>
          </a:xfrm>
        </p:grpSpPr>
        <p:sp>
          <p:nvSpPr>
            <p:cNvPr id="198" name="Freeform 158">
              <a:extLst>
                <a:ext uri="{FF2B5EF4-FFF2-40B4-BE49-F238E27FC236}">
                  <a16:creationId xmlns:a16="http://schemas.microsoft.com/office/drawing/2014/main" id="{C98BCDF1-DE46-460B-B0F1-42B7F02FFC74}"/>
                </a:ext>
              </a:extLst>
            </p:cNvPr>
            <p:cNvSpPr>
              <a:spLocks noChangeArrowheads="1"/>
            </p:cNvSpPr>
            <p:nvPr/>
          </p:nvSpPr>
          <p:spPr bwMode="auto">
            <a:xfrm>
              <a:off x="3893285" y="6073561"/>
              <a:ext cx="71437" cy="12700"/>
            </a:xfrm>
            <a:custGeom>
              <a:avLst/>
              <a:gdLst>
                <a:gd name="T0" fmla="*/ 0 w 198"/>
                <a:gd name="T1" fmla="*/ 0 h 35"/>
                <a:gd name="T2" fmla="*/ 107 w 198"/>
                <a:gd name="T3" fmla="*/ 34 h 35"/>
                <a:gd name="T4" fmla="*/ 197 w 198"/>
                <a:gd name="T5" fmla="*/ 34 h 35"/>
              </a:gdLst>
              <a:ahLst/>
              <a:cxnLst>
                <a:cxn ang="0">
                  <a:pos x="T0" y="T1"/>
                </a:cxn>
                <a:cxn ang="0">
                  <a:pos x="T2" y="T3"/>
                </a:cxn>
                <a:cxn ang="0">
                  <a:pos x="T4" y="T5"/>
                </a:cxn>
              </a:cxnLst>
              <a:rect l="0" t="0" r="r" b="b"/>
              <a:pathLst>
                <a:path w="198" h="35">
                  <a:moveTo>
                    <a:pt x="0" y="0"/>
                  </a:moveTo>
                  <a:cubicBezTo>
                    <a:pt x="31" y="23"/>
                    <a:pt x="70" y="34"/>
                    <a:pt x="107" y="34"/>
                  </a:cubicBezTo>
                  <a:lnTo>
                    <a:pt x="197" y="34"/>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199" name="Freeform 159">
              <a:extLst>
                <a:ext uri="{FF2B5EF4-FFF2-40B4-BE49-F238E27FC236}">
                  <a16:creationId xmlns:a16="http://schemas.microsoft.com/office/drawing/2014/main" id="{5BDEF11E-608F-489B-9825-14198A9C95A3}"/>
                </a:ext>
              </a:extLst>
            </p:cNvPr>
            <p:cNvSpPr>
              <a:spLocks noChangeArrowheads="1"/>
            </p:cNvSpPr>
            <p:nvPr/>
          </p:nvSpPr>
          <p:spPr bwMode="auto">
            <a:xfrm>
              <a:off x="3771047" y="5998948"/>
              <a:ext cx="50800" cy="6350"/>
            </a:xfrm>
            <a:custGeom>
              <a:avLst/>
              <a:gdLst>
                <a:gd name="T0" fmla="*/ 0 w 142"/>
                <a:gd name="T1" fmla="*/ 0 h 18"/>
                <a:gd name="T2" fmla="*/ 85 w 142"/>
                <a:gd name="T3" fmla="*/ 17 h 18"/>
                <a:gd name="T4" fmla="*/ 141 w 142"/>
                <a:gd name="T5" fmla="*/ 17 h 18"/>
              </a:gdLst>
              <a:ahLst/>
              <a:cxnLst>
                <a:cxn ang="0">
                  <a:pos x="T0" y="T1"/>
                </a:cxn>
                <a:cxn ang="0">
                  <a:pos x="T2" y="T3"/>
                </a:cxn>
                <a:cxn ang="0">
                  <a:pos x="T4" y="T5"/>
                </a:cxn>
              </a:cxnLst>
              <a:rect l="0" t="0" r="r" b="b"/>
              <a:pathLst>
                <a:path w="142" h="18">
                  <a:moveTo>
                    <a:pt x="0" y="0"/>
                  </a:moveTo>
                  <a:cubicBezTo>
                    <a:pt x="26" y="12"/>
                    <a:pt x="57" y="17"/>
                    <a:pt x="85" y="17"/>
                  </a:cubicBezTo>
                  <a:lnTo>
                    <a:pt x="141" y="17"/>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00" name="Freeform 160">
              <a:extLst>
                <a:ext uri="{FF2B5EF4-FFF2-40B4-BE49-F238E27FC236}">
                  <a16:creationId xmlns:a16="http://schemas.microsoft.com/office/drawing/2014/main" id="{26C34585-F1BE-4EB4-A8EF-9C6A05570D59}"/>
                </a:ext>
              </a:extLst>
            </p:cNvPr>
            <p:cNvSpPr>
              <a:spLocks noChangeArrowheads="1"/>
            </p:cNvSpPr>
            <p:nvPr/>
          </p:nvSpPr>
          <p:spPr bwMode="auto">
            <a:xfrm>
              <a:off x="3872647" y="6125948"/>
              <a:ext cx="80963" cy="50800"/>
            </a:xfrm>
            <a:custGeom>
              <a:avLst/>
              <a:gdLst>
                <a:gd name="T0" fmla="*/ 0 w 227"/>
                <a:gd name="T1" fmla="*/ 0 h 142"/>
                <a:gd name="T2" fmla="*/ 0 w 227"/>
                <a:gd name="T3" fmla="*/ 113 h 142"/>
                <a:gd name="T4" fmla="*/ 29 w 227"/>
                <a:gd name="T5" fmla="*/ 141 h 142"/>
                <a:gd name="T6" fmla="*/ 198 w 227"/>
                <a:gd name="T7" fmla="*/ 141 h 142"/>
                <a:gd name="T8" fmla="*/ 226 w 227"/>
                <a:gd name="T9" fmla="*/ 113 h 142"/>
                <a:gd name="T10" fmla="*/ 226 w 227"/>
                <a:gd name="T11" fmla="*/ 85 h 142"/>
              </a:gdLst>
              <a:ahLst/>
              <a:cxnLst>
                <a:cxn ang="0">
                  <a:pos x="T0" y="T1"/>
                </a:cxn>
                <a:cxn ang="0">
                  <a:pos x="T2" y="T3"/>
                </a:cxn>
                <a:cxn ang="0">
                  <a:pos x="T4" y="T5"/>
                </a:cxn>
                <a:cxn ang="0">
                  <a:pos x="T6" y="T7"/>
                </a:cxn>
                <a:cxn ang="0">
                  <a:pos x="T8" y="T9"/>
                </a:cxn>
                <a:cxn ang="0">
                  <a:pos x="T10" y="T11"/>
                </a:cxn>
              </a:cxnLst>
              <a:rect l="0" t="0" r="r" b="b"/>
              <a:pathLst>
                <a:path w="227" h="142">
                  <a:moveTo>
                    <a:pt x="0" y="0"/>
                  </a:moveTo>
                  <a:lnTo>
                    <a:pt x="0" y="113"/>
                  </a:lnTo>
                  <a:cubicBezTo>
                    <a:pt x="0" y="130"/>
                    <a:pt x="12" y="141"/>
                    <a:pt x="29" y="141"/>
                  </a:cubicBezTo>
                  <a:lnTo>
                    <a:pt x="198" y="141"/>
                  </a:lnTo>
                  <a:cubicBezTo>
                    <a:pt x="215" y="141"/>
                    <a:pt x="226" y="130"/>
                    <a:pt x="226" y="113"/>
                  </a:cubicBezTo>
                  <a:lnTo>
                    <a:pt x="226" y="85"/>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01" name="Freeform 161">
              <a:extLst>
                <a:ext uri="{FF2B5EF4-FFF2-40B4-BE49-F238E27FC236}">
                  <a16:creationId xmlns:a16="http://schemas.microsoft.com/office/drawing/2014/main" id="{E947E558-2B89-4403-AF2F-8850B397B737}"/>
                </a:ext>
              </a:extLst>
            </p:cNvPr>
            <p:cNvSpPr>
              <a:spLocks noChangeArrowheads="1"/>
            </p:cNvSpPr>
            <p:nvPr/>
          </p:nvSpPr>
          <p:spPr bwMode="auto">
            <a:xfrm>
              <a:off x="3842485" y="5994186"/>
              <a:ext cx="346075" cy="142875"/>
            </a:xfrm>
            <a:custGeom>
              <a:avLst/>
              <a:gdLst>
                <a:gd name="T0" fmla="*/ 931 w 960"/>
                <a:gd name="T1" fmla="*/ 0 h 396"/>
                <a:gd name="T2" fmla="*/ 818 w 960"/>
                <a:gd name="T3" fmla="*/ 0 h 396"/>
                <a:gd name="T4" fmla="*/ 762 w 960"/>
                <a:gd name="T5" fmla="*/ 85 h 396"/>
                <a:gd name="T6" fmla="*/ 197 w 960"/>
                <a:gd name="T7" fmla="*/ 85 h 396"/>
                <a:gd name="T8" fmla="*/ 141 w 960"/>
                <a:gd name="T9" fmla="*/ 0 h 396"/>
                <a:gd name="T10" fmla="*/ 28 w 960"/>
                <a:gd name="T11" fmla="*/ 0 h 396"/>
                <a:gd name="T12" fmla="*/ 0 w 960"/>
                <a:gd name="T13" fmla="*/ 28 h 396"/>
                <a:gd name="T14" fmla="*/ 0 w 960"/>
                <a:gd name="T15" fmla="*/ 85 h 396"/>
                <a:gd name="T16" fmla="*/ 28 w 960"/>
                <a:gd name="T17" fmla="*/ 113 h 396"/>
                <a:gd name="T18" fmla="*/ 113 w 960"/>
                <a:gd name="T19" fmla="*/ 141 h 396"/>
                <a:gd name="T20" fmla="*/ 70 w 960"/>
                <a:gd name="T21" fmla="*/ 206 h 396"/>
                <a:gd name="T22" fmla="*/ 56 w 960"/>
                <a:gd name="T23" fmla="*/ 248 h 396"/>
                <a:gd name="T24" fmla="*/ 56 w 960"/>
                <a:gd name="T25" fmla="*/ 339 h 396"/>
                <a:gd name="T26" fmla="*/ 113 w 960"/>
                <a:gd name="T27" fmla="*/ 395 h 396"/>
                <a:gd name="T28" fmla="*/ 846 w 960"/>
                <a:gd name="T29" fmla="*/ 395 h 396"/>
                <a:gd name="T30" fmla="*/ 903 w 960"/>
                <a:gd name="T31" fmla="*/ 339 h 396"/>
                <a:gd name="T32" fmla="*/ 903 w 960"/>
                <a:gd name="T33" fmla="*/ 248 h 396"/>
                <a:gd name="T34" fmla="*/ 889 w 960"/>
                <a:gd name="T35" fmla="*/ 206 h 396"/>
                <a:gd name="T36" fmla="*/ 846 w 960"/>
                <a:gd name="T37" fmla="*/ 141 h 396"/>
                <a:gd name="T38" fmla="*/ 931 w 960"/>
                <a:gd name="T39" fmla="*/ 113 h 396"/>
                <a:gd name="T40" fmla="*/ 959 w 960"/>
                <a:gd name="T41" fmla="*/ 85 h 396"/>
                <a:gd name="T42" fmla="*/ 959 w 960"/>
                <a:gd name="T43" fmla="*/ 28 h 396"/>
                <a:gd name="T44" fmla="*/ 931 w 960"/>
                <a:gd name="T45" fmla="*/ 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0" h="396">
                  <a:moveTo>
                    <a:pt x="931" y="0"/>
                  </a:moveTo>
                  <a:lnTo>
                    <a:pt x="818" y="0"/>
                  </a:lnTo>
                  <a:lnTo>
                    <a:pt x="762" y="85"/>
                  </a:lnTo>
                  <a:lnTo>
                    <a:pt x="197" y="85"/>
                  </a:lnTo>
                  <a:lnTo>
                    <a:pt x="141" y="0"/>
                  </a:lnTo>
                  <a:lnTo>
                    <a:pt x="28" y="0"/>
                  </a:lnTo>
                  <a:cubicBezTo>
                    <a:pt x="11" y="0"/>
                    <a:pt x="0" y="11"/>
                    <a:pt x="0" y="28"/>
                  </a:cubicBezTo>
                  <a:lnTo>
                    <a:pt x="0" y="85"/>
                  </a:lnTo>
                  <a:cubicBezTo>
                    <a:pt x="0" y="102"/>
                    <a:pt x="11" y="113"/>
                    <a:pt x="28" y="113"/>
                  </a:cubicBezTo>
                  <a:lnTo>
                    <a:pt x="113" y="141"/>
                  </a:lnTo>
                  <a:lnTo>
                    <a:pt x="70" y="206"/>
                  </a:lnTo>
                  <a:cubicBezTo>
                    <a:pt x="62" y="217"/>
                    <a:pt x="56" y="234"/>
                    <a:pt x="56" y="248"/>
                  </a:cubicBezTo>
                  <a:lnTo>
                    <a:pt x="56" y="339"/>
                  </a:lnTo>
                  <a:cubicBezTo>
                    <a:pt x="56" y="370"/>
                    <a:pt x="82" y="395"/>
                    <a:pt x="113" y="395"/>
                  </a:cubicBezTo>
                  <a:lnTo>
                    <a:pt x="846" y="395"/>
                  </a:lnTo>
                  <a:cubicBezTo>
                    <a:pt x="877" y="395"/>
                    <a:pt x="903" y="370"/>
                    <a:pt x="903" y="339"/>
                  </a:cubicBezTo>
                  <a:lnTo>
                    <a:pt x="903" y="248"/>
                  </a:lnTo>
                  <a:cubicBezTo>
                    <a:pt x="903" y="234"/>
                    <a:pt x="897" y="217"/>
                    <a:pt x="889" y="206"/>
                  </a:cubicBezTo>
                  <a:lnTo>
                    <a:pt x="846" y="141"/>
                  </a:lnTo>
                  <a:lnTo>
                    <a:pt x="931" y="113"/>
                  </a:lnTo>
                  <a:cubicBezTo>
                    <a:pt x="948" y="113"/>
                    <a:pt x="959" y="102"/>
                    <a:pt x="959" y="85"/>
                  </a:cubicBezTo>
                  <a:lnTo>
                    <a:pt x="959" y="28"/>
                  </a:lnTo>
                  <a:cubicBezTo>
                    <a:pt x="959" y="11"/>
                    <a:pt x="948" y="0"/>
                    <a:pt x="931" y="0"/>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02" name="Freeform 162">
              <a:extLst>
                <a:ext uri="{FF2B5EF4-FFF2-40B4-BE49-F238E27FC236}">
                  <a16:creationId xmlns:a16="http://schemas.microsoft.com/office/drawing/2014/main" id="{9FF226BC-DB2B-440E-831E-3DA7C76C5430}"/>
                </a:ext>
              </a:extLst>
            </p:cNvPr>
            <p:cNvSpPr>
              <a:spLocks noChangeArrowheads="1"/>
            </p:cNvSpPr>
            <p:nvPr/>
          </p:nvSpPr>
          <p:spPr bwMode="auto">
            <a:xfrm>
              <a:off x="4066322" y="6073561"/>
              <a:ext cx="71438" cy="12700"/>
            </a:xfrm>
            <a:custGeom>
              <a:avLst/>
              <a:gdLst>
                <a:gd name="T0" fmla="*/ 197 w 198"/>
                <a:gd name="T1" fmla="*/ 0 h 35"/>
                <a:gd name="T2" fmla="*/ 90 w 198"/>
                <a:gd name="T3" fmla="*/ 34 h 35"/>
                <a:gd name="T4" fmla="*/ 0 w 198"/>
                <a:gd name="T5" fmla="*/ 34 h 35"/>
              </a:gdLst>
              <a:ahLst/>
              <a:cxnLst>
                <a:cxn ang="0">
                  <a:pos x="T0" y="T1"/>
                </a:cxn>
                <a:cxn ang="0">
                  <a:pos x="T2" y="T3"/>
                </a:cxn>
                <a:cxn ang="0">
                  <a:pos x="T4" y="T5"/>
                </a:cxn>
              </a:cxnLst>
              <a:rect l="0" t="0" r="r" b="b"/>
              <a:pathLst>
                <a:path w="198" h="35">
                  <a:moveTo>
                    <a:pt x="197" y="0"/>
                  </a:moveTo>
                  <a:cubicBezTo>
                    <a:pt x="166" y="23"/>
                    <a:pt x="126" y="34"/>
                    <a:pt x="90" y="34"/>
                  </a:cubicBezTo>
                  <a:lnTo>
                    <a:pt x="0" y="34"/>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03" name="Freeform 163">
              <a:extLst>
                <a:ext uri="{FF2B5EF4-FFF2-40B4-BE49-F238E27FC236}">
                  <a16:creationId xmlns:a16="http://schemas.microsoft.com/office/drawing/2014/main" id="{EAB3B331-EF40-4DBA-BFD9-BF685BF3DD8F}"/>
                </a:ext>
              </a:extLst>
            </p:cNvPr>
            <p:cNvSpPr>
              <a:spLocks noChangeArrowheads="1"/>
            </p:cNvSpPr>
            <p:nvPr/>
          </p:nvSpPr>
          <p:spPr bwMode="auto">
            <a:xfrm>
              <a:off x="4075847" y="6125948"/>
              <a:ext cx="80963" cy="50800"/>
            </a:xfrm>
            <a:custGeom>
              <a:avLst/>
              <a:gdLst>
                <a:gd name="T0" fmla="*/ 225 w 226"/>
                <a:gd name="T1" fmla="*/ 0 h 142"/>
                <a:gd name="T2" fmla="*/ 225 w 226"/>
                <a:gd name="T3" fmla="*/ 113 h 142"/>
                <a:gd name="T4" fmla="*/ 197 w 226"/>
                <a:gd name="T5" fmla="*/ 141 h 142"/>
                <a:gd name="T6" fmla="*/ 28 w 226"/>
                <a:gd name="T7" fmla="*/ 141 h 142"/>
                <a:gd name="T8" fmla="*/ 0 w 226"/>
                <a:gd name="T9" fmla="*/ 113 h 142"/>
                <a:gd name="T10" fmla="*/ 0 w 226"/>
                <a:gd name="T11" fmla="*/ 85 h 142"/>
              </a:gdLst>
              <a:ahLst/>
              <a:cxnLst>
                <a:cxn ang="0">
                  <a:pos x="T0" y="T1"/>
                </a:cxn>
                <a:cxn ang="0">
                  <a:pos x="T2" y="T3"/>
                </a:cxn>
                <a:cxn ang="0">
                  <a:pos x="T4" y="T5"/>
                </a:cxn>
                <a:cxn ang="0">
                  <a:pos x="T6" y="T7"/>
                </a:cxn>
                <a:cxn ang="0">
                  <a:pos x="T8" y="T9"/>
                </a:cxn>
                <a:cxn ang="0">
                  <a:pos x="T10" y="T11"/>
                </a:cxn>
              </a:cxnLst>
              <a:rect l="0" t="0" r="r" b="b"/>
              <a:pathLst>
                <a:path w="226" h="142">
                  <a:moveTo>
                    <a:pt x="225" y="0"/>
                  </a:moveTo>
                  <a:lnTo>
                    <a:pt x="225" y="113"/>
                  </a:lnTo>
                  <a:cubicBezTo>
                    <a:pt x="225" y="130"/>
                    <a:pt x="214" y="141"/>
                    <a:pt x="197" y="141"/>
                  </a:cubicBezTo>
                  <a:lnTo>
                    <a:pt x="28" y="141"/>
                  </a:lnTo>
                  <a:cubicBezTo>
                    <a:pt x="11" y="141"/>
                    <a:pt x="0" y="130"/>
                    <a:pt x="0" y="113"/>
                  </a:cubicBezTo>
                  <a:lnTo>
                    <a:pt x="0" y="85"/>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04" name="Freeform 164">
              <a:extLst>
                <a:ext uri="{FF2B5EF4-FFF2-40B4-BE49-F238E27FC236}">
                  <a16:creationId xmlns:a16="http://schemas.microsoft.com/office/drawing/2014/main" id="{847D35B3-AD0B-4ECF-AB40-2A0E00EF1ADF}"/>
                </a:ext>
              </a:extLst>
            </p:cNvPr>
            <p:cNvSpPr>
              <a:spLocks noChangeArrowheads="1"/>
            </p:cNvSpPr>
            <p:nvPr/>
          </p:nvSpPr>
          <p:spPr bwMode="auto">
            <a:xfrm>
              <a:off x="3750410" y="6044986"/>
              <a:ext cx="61912" cy="50800"/>
            </a:xfrm>
            <a:custGeom>
              <a:avLst/>
              <a:gdLst>
                <a:gd name="T0" fmla="*/ 0 w 170"/>
                <a:gd name="T1" fmla="*/ 0 h 142"/>
                <a:gd name="T2" fmla="*/ 0 w 170"/>
                <a:gd name="T3" fmla="*/ 113 h 142"/>
                <a:gd name="T4" fmla="*/ 28 w 170"/>
                <a:gd name="T5" fmla="*/ 141 h 142"/>
                <a:gd name="T6" fmla="*/ 141 w 170"/>
                <a:gd name="T7" fmla="*/ 141 h 142"/>
                <a:gd name="T8" fmla="*/ 169 w 170"/>
                <a:gd name="T9" fmla="*/ 113 h 142"/>
                <a:gd name="T10" fmla="*/ 169 w 170"/>
                <a:gd name="T11" fmla="*/ 85 h 142"/>
              </a:gdLst>
              <a:ahLst/>
              <a:cxnLst>
                <a:cxn ang="0">
                  <a:pos x="T0" y="T1"/>
                </a:cxn>
                <a:cxn ang="0">
                  <a:pos x="T2" y="T3"/>
                </a:cxn>
                <a:cxn ang="0">
                  <a:pos x="T4" y="T5"/>
                </a:cxn>
                <a:cxn ang="0">
                  <a:pos x="T6" y="T7"/>
                </a:cxn>
                <a:cxn ang="0">
                  <a:pos x="T8" y="T9"/>
                </a:cxn>
                <a:cxn ang="0">
                  <a:pos x="T10" y="T11"/>
                </a:cxn>
              </a:cxnLst>
              <a:rect l="0" t="0" r="r" b="b"/>
              <a:pathLst>
                <a:path w="170" h="142">
                  <a:moveTo>
                    <a:pt x="0" y="0"/>
                  </a:moveTo>
                  <a:lnTo>
                    <a:pt x="0" y="113"/>
                  </a:lnTo>
                  <a:cubicBezTo>
                    <a:pt x="0" y="130"/>
                    <a:pt x="11" y="141"/>
                    <a:pt x="28" y="141"/>
                  </a:cubicBezTo>
                  <a:lnTo>
                    <a:pt x="141" y="141"/>
                  </a:lnTo>
                  <a:cubicBezTo>
                    <a:pt x="158" y="141"/>
                    <a:pt x="169" y="130"/>
                    <a:pt x="169" y="113"/>
                  </a:cubicBezTo>
                  <a:lnTo>
                    <a:pt x="169" y="85"/>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05" name="Freeform 165">
              <a:extLst>
                <a:ext uri="{FF2B5EF4-FFF2-40B4-BE49-F238E27FC236}">
                  <a16:creationId xmlns:a16="http://schemas.microsoft.com/office/drawing/2014/main" id="{DBF355F8-F39D-4224-9776-0FEB5E3D4481}"/>
                </a:ext>
              </a:extLst>
            </p:cNvPr>
            <p:cNvSpPr>
              <a:spLocks noChangeArrowheads="1"/>
            </p:cNvSpPr>
            <p:nvPr/>
          </p:nvSpPr>
          <p:spPr bwMode="auto">
            <a:xfrm>
              <a:off x="3720247" y="5913223"/>
              <a:ext cx="182563" cy="142875"/>
            </a:xfrm>
            <a:custGeom>
              <a:avLst/>
              <a:gdLst>
                <a:gd name="T0" fmla="*/ 508 w 509"/>
                <a:gd name="T1" fmla="*/ 85 h 396"/>
                <a:gd name="T2" fmla="*/ 198 w 509"/>
                <a:gd name="T3" fmla="*/ 85 h 396"/>
                <a:gd name="T4" fmla="*/ 141 w 509"/>
                <a:gd name="T5" fmla="*/ 0 h 396"/>
                <a:gd name="T6" fmla="*/ 28 w 509"/>
                <a:gd name="T7" fmla="*/ 0 h 396"/>
                <a:gd name="T8" fmla="*/ 0 w 509"/>
                <a:gd name="T9" fmla="*/ 29 h 396"/>
                <a:gd name="T10" fmla="*/ 0 w 509"/>
                <a:gd name="T11" fmla="*/ 85 h 396"/>
                <a:gd name="T12" fmla="*/ 28 w 509"/>
                <a:gd name="T13" fmla="*/ 113 h 396"/>
                <a:gd name="T14" fmla="*/ 113 w 509"/>
                <a:gd name="T15" fmla="*/ 141 h 396"/>
                <a:gd name="T16" fmla="*/ 85 w 509"/>
                <a:gd name="T17" fmla="*/ 184 h 396"/>
                <a:gd name="T18" fmla="*/ 56 w 509"/>
                <a:gd name="T19" fmla="*/ 277 h 396"/>
                <a:gd name="T20" fmla="*/ 56 w 509"/>
                <a:gd name="T21" fmla="*/ 339 h 396"/>
                <a:gd name="T22" fmla="*/ 113 w 509"/>
                <a:gd name="T23" fmla="*/ 395 h 396"/>
                <a:gd name="T24" fmla="*/ 282 w 509"/>
                <a:gd name="T25" fmla="*/ 39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9" h="396">
                  <a:moveTo>
                    <a:pt x="508" y="85"/>
                  </a:moveTo>
                  <a:lnTo>
                    <a:pt x="198" y="85"/>
                  </a:lnTo>
                  <a:lnTo>
                    <a:pt x="141" y="0"/>
                  </a:lnTo>
                  <a:lnTo>
                    <a:pt x="28" y="0"/>
                  </a:lnTo>
                  <a:cubicBezTo>
                    <a:pt x="11" y="0"/>
                    <a:pt x="0" y="12"/>
                    <a:pt x="0" y="29"/>
                  </a:cubicBezTo>
                  <a:lnTo>
                    <a:pt x="0" y="85"/>
                  </a:lnTo>
                  <a:cubicBezTo>
                    <a:pt x="0" y="102"/>
                    <a:pt x="11" y="113"/>
                    <a:pt x="28" y="113"/>
                  </a:cubicBezTo>
                  <a:lnTo>
                    <a:pt x="113" y="141"/>
                  </a:lnTo>
                  <a:lnTo>
                    <a:pt x="85" y="184"/>
                  </a:lnTo>
                  <a:cubicBezTo>
                    <a:pt x="65" y="212"/>
                    <a:pt x="56" y="243"/>
                    <a:pt x="56" y="277"/>
                  </a:cubicBezTo>
                  <a:lnTo>
                    <a:pt x="56" y="339"/>
                  </a:lnTo>
                  <a:cubicBezTo>
                    <a:pt x="56" y="370"/>
                    <a:pt x="82" y="395"/>
                    <a:pt x="113" y="395"/>
                  </a:cubicBezTo>
                  <a:lnTo>
                    <a:pt x="282" y="395"/>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06" name="Freeform 166">
              <a:extLst>
                <a:ext uri="{FF2B5EF4-FFF2-40B4-BE49-F238E27FC236}">
                  <a16:creationId xmlns:a16="http://schemas.microsoft.com/office/drawing/2014/main" id="{CEDD0099-6930-4CE8-BA24-3BB0B5AE6236}"/>
                </a:ext>
              </a:extLst>
            </p:cNvPr>
            <p:cNvSpPr>
              <a:spLocks noChangeArrowheads="1"/>
            </p:cNvSpPr>
            <p:nvPr/>
          </p:nvSpPr>
          <p:spPr bwMode="auto">
            <a:xfrm>
              <a:off x="3780572" y="5871948"/>
              <a:ext cx="233363" cy="61913"/>
            </a:xfrm>
            <a:custGeom>
              <a:avLst/>
              <a:gdLst>
                <a:gd name="T0" fmla="*/ 649 w 650"/>
                <a:gd name="T1" fmla="*/ 113 h 171"/>
                <a:gd name="T2" fmla="*/ 621 w 650"/>
                <a:gd name="T3" fmla="*/ 57 h 171"/>
                <a:gd name="T4" fmla="*/ 508 w 650"/>
                <a:gd name="T5" fmla="*/ 0 h 171"/>
                <a:gd name="T6" fmla="*/ 170 w 650"/>
                <a:gd name="T7" fmla="*/ 0 h 171"/>
                <a:gd name="T8" fmla="*/ 57 w 650"/>
                <a:gd name="T9" fmla="*/ 57 h 171"/>
                <a:gd name="T10" fmla="*/ 0 w 650"/>
                <a:gd name="T11" fmla="*/ 170 h 171"/>
              </a:gdLst>
              <a:ahLst/>
              <a:cxnLst>
                <a:cxn ang="0">
                  <a:pos x="T0" y="T1"/>
                </a:cxn>
                <a:cxn ang="0">
                  <a:pos x="T2" y="T3"/>
                </a:cxn>
                <a:cxn ang="0">
                  <a:pos x="T4" y="T5"/>
                </a:cxn>
                <a:cxn ang="0">
                  <a:pos x="T6" y="T7"/>
                </a:cxn>
                <a:cxn ang="0">
                  <a:pos x="T8" y="T9"/>
                </a:cxn>
                <a:cxn ang="0">
                  <a:pos x="T10" y="T11"/>
                </a:cxn>
              </a:cxnLst>
              <a:rect l="0" t="0" r="r" b="b"/>
              <a:pathLst>
                <a:path w="650" h="171">
                  <a:moveTo>
                    <a:pt x="649" y="113"/>
                  </a:moveTo>
                  <a:cubicBezTo>
                    <a:pt x="638" y="88"/>
                    <a:pt x="624" y="65"/>
                    <a:pt x="621" y="57"/>
                  </a:cubicBezTo>
                  <a:cubicBezTo>
                    <a:pt x="599" y="15"/>
                    <a:pt x="545" y="0"/>
                    <a:pt x="508" y="0"/>
                  </a:cubicBezTo>
                  <a:lnTo>
                    <a:pt x="170" y="0"/>
                  </a:lnTo>
                  <a:cubicBezTo>
                    <a:pt x="133" y="0"/>
                    <a:pt x="79" y="15"/>
                    <a:pt x="57" y="57"/>
                  </a:cubicBezTo>
                  <a:cubicBezTo>
                    <a:pt x="48" y="74"/>
                    <a:pt x="0" y="170"/>
                    <a:pt x="0" y="17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07" name="Freeform 167">
              <a:extLst>
                <a:ext uri="{FF2B5EF4-FFF2-40B4-BE49-F238E27FC236}">
                  <a16:creationId xmlns:a16="http://schemas.microsoft.com/office/drawing/2014/main" id="{1895A0C4-15C8-4730-9F7E-31534B20ADC3}"/>
                </a:ext>
              </a:extLst>
            </p:cNvPr>
            <p:cNvSpPr>
              <a:spLocks noChangeArrowheads="1"/>
            </p:cNvSpPr>
            <p:nvPr/>
          </p:nvSpPr>
          <p:spPr bwMode="auto">
            <a:xfrm>
              <a:off x="3902810" y="5943386"/>
              <a:ext cx="223837" cy="61912"/>
            </a:xfrm>
            <a:custGeom>
              <a:avLst/>
              <a:gdLst>
                <a:gd name="T0" fmla="*/ 621 w 622"/>
                <a:gd name="T1" fmla="*/ 169 h 170"/>
                <a:gd name="T2" fmla="*/ 564 w 622"/>
                <a:gd name="T3" fmla="*/ 56 h 170"/>
                <a:gd name="T4" fmla="*/ 452 w 622"/>
                <a:gd name="T5" fmla="*/ 0 h 170"/>
                <a:gd name="T6" fmla="*/ 169 w 622"/>
                <a:gd name="T7" fmla="*/ 0 h 170"/>
                <a:gd name="T8" fmla="*/ 56 w 622"/>
                <a:gd name="T9" fmla="*/ 56 h 170"/>
                <a:gd name="T10" fmla="*/ 0 w 622"/>
                <a:gd name="T11" fmla="*/ 169 h 170"/>
              </a:gdLst>
              <a:ahLst/>
              <a:cxnLst>
                <a:cxn ang="0">
                  <a:pos x="T0" y="T1"/>
                </a:cxn>
                <a:cxn ang="0">
                  <a:pos x="T2" y="T3"/>
                </a:cxn>
                <a:cxn ang="0">
                  <a:pos x="T4" y="T5"/>
                </a:cxn>
                <a:cxn ang="0">
                  <a:pos x="T6" y="T7"/>
                </a:cxn>
                <a:cxn ang="0">
                  <a:pos x="T8" y="T9"/>
                </a:cxn>
                <a:cxn ang="0">
                  <a:pos x="T10" y="T11"/>
                </a:cxn>
              </a:cxnLst>
              <a:rect l="0" t="0" r="r" b="b"/>
              <a:pathLst>
                <a:path w="622" h="170">
                  <a:moveTo>
                    <a:pt x="621" y="169"/>
                  </a:moveTo>
                  <a:cubicBezTo>
                    <a:pt x="621" y="169"/>
                    <a:pt x="573" y="73"/>
                    <a:pt x="564" y="56"/>
                  </a:cubicBezTo>
                  <a:cubicBezTo>
                    <a:pt x="542" y="14"/>
                    <a:pt x="488" y="0"/>
                    <a:pt x="452" y="0"/>
                  </a:cubicBezTo>
                  <a:lnTo>
                    <a:pt x="169" y="0"/>
                  </a:lnTo>
                  <a:cubicBezTo>
                    <a:pt x="133" y="0"/>
                    <a:pt x="79" y="14"/>
                    <a:pt x="56" y="56"/>
                  </a:cubicBezTo>
                  <a:cubicBezTo>
                    <a:pt x="48" y="73"/>
                    <a:pt x="0" y="169"/>
                    <a:pt x="0" y="169"/>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208" name="Grouper 156">
            <a:extLst>
              <a:ext uri="{FF2B5EF4-FFF2-40B4-BE49-F238E27FC236}">
                <a16:creationId xmlns:a16="http://schemas.microsoft.com/office/drawing/2014/main" id="{9420E620-32BE-4965-98BA-0BD167B67E15}"/>
              </a:ext>
            </a:extLst>
          </p:cNvPr>
          <p:cNvGrpSpPr/>
          <p:nvPr userDrawn="1"/>
        </p:nvGrpSpPr>
        <p:grpSpPr>
          <a:xfrm>
            <a:off x="8388419" y="4798632"/>
            <a:ext cx="448214" cy="572394"/>
            <a:chOff x="5559425" y="2660650"/>
            <a:chExt cx="366713" cy="468313"/>
          </a:xfrm>
        </p:grpSpPr>
        <p:sp>
          <p:nvSpPr>
            <p:cNvPr id="209" name="Line 1">
              <a:extLst>
                <a:ext uri="{FF2B5EF4-FFF2-40B4-BE49-F238E27FC236}">
                  <a16:creationId xmlns:a16="http://schemas.microsoft.com/office/drawing/2014/main" id="{AE6A9C24-859B-406E-BF09-0621BBFB0E45}"/>
                </a:ext>
              </a:extLst>
            </p:cNvPr>
            <p:cNvSpPr>
              <a:spLocks noChangeShapeType="1"/>
            </p:cNvSpPr>
            <p:nvPr/>
          </p:nvSpPr>
          <p:spPr bwMode="auto">
            <a:xfrm flipH="1">
              <a:off x="5608638" y="3048000"/>
              <a:ext cx="46037" cy="80963"/>
            </a:xfrm>
            <a:prstGeom prst="line">
              <a:avLst/>
            </a:prstGeom>
            <a:noFill/>
            <a:ln w="20160" cap="rnd">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0" name="Line 2">
              <a:extLst>
                <a:ext uri="{FF2B5EF4-FFF2-40B4-BE49-F238E27FC236}">
                  <a16:creationId xmlns:a16="http://schemas.microsoft.com/office/drawing/2014/main" id="{AA6F841A-0630-40CB-A8AF-3BD5A27B2422}"/>
                </a:ext>
              </a:extLst>
            </p:cNvPr>
            <p:cNvSpPr>
              <a:spLocks noChangeShapeType="1"/>
            </p:cNvSpPr>
            <p:nvPr/>
          </p:nvSpPr>
          <p:spPr bwMode="auto">
            <a:xfrm flipH="1" flipV="1">
              <a:off x="5834063" y="3044825"/>
              <a:ext cx="49212" cy="84138"/>
            </a:xfrm>
            <a:prstGeom prst="line">
              <a:avLst/>
            </a:prstGeom>
            <a:noFill/>
            <a:ln w="20160" cap="rnd">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1" name="Line 3">
              <a:extLst>
                <a:ext uri="{FF2B5EF4-FFF2-40B4-BE49-F238E27FC236}">
                  <a16:creationId xmlns:a16="http://schemas.microsoft.com/office/drawing/2014/main" id="{7015CAB7-8C00-4040-9FAA-D00FEE34AD1D}"/>
                </a:ext>
              </a:extLst>
            </p:cNvPr>
            <p:cNvSpPr>
              <a:spLocks noChangeShapeType="1"/>
            </p:cNvSpPr>
            <p:nvPr/>
          </p:nvSpPr>
          <p:spPr bwMode="auto">
            <a:xfrm>
              <a:off x="5630863" y="3097213"/>
              <a:ext cx="233362"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2" name="Freeform 4">
              <a:extLst>
                <a:ext uri="{FF2B5EF4-FFF2-40B4-BE49-F238E27FC236}">
                  <a16:creationId xmlns:a16="http://schemas.microsoft.com/office/drawing/2014/main" id="{442CA463-9CB9-4EF5-A91A-3C990A4A0BCF}"/>
                </a:ext>
              </a:extLst>
            </p:cNvPr>
            <p:cNvSpPr>
              <a:spLocks noChangeArrowheads="1"/>
            </p:cNvSpPr>
            <p:nvPr/>
          </p:nvSpPr>
          <p:spPr bwMode="auto">
            <a:xfrm>
              <a:off x="5599113" y="2711450"/>
              <a:ext cx="285750" cy="334963"/>
            </a:xfrm>
            <a:custGeom>
              <a:avLst/>
              <a:gdLst>
                <a:gd name="T0" fmla="*/ 791 w 792"/>
                <a:gd name="T1" fmla="*/ 846 h 932"/>
                <a:gd name="T2" fmla="*/ 706 w 792"/>
                <a:gd name="T3" fmla="*/ 931 h 932"/>
                <a:gd name="T4" fmla="*/ 85 w 792"/>
                <a:gd name="T5" fmla="*/ 931 h 932"/>
                <a:gd name="T6" fmla="*/ 0 w 792"/>
                <a:gd name="T7" fmla="*/ 846 h 932"/>
                <a:gd name="T8" fmla="*/ 0 w 792"/>
                <a:gd name="T9" fmla="*/ 84 h 932"/>
                <a:gd name="T10" fmla="*/ 85 w 792"/>
                <a:gd name="T11" fmla="*/ 0 h 932"/>
                <a:gd name="T12" fmla="*/ 706 w 792"/>
                <a:gd name="T13" fmla="*/ 0 h 932"/>
                <a:gd name="T14" fmla="*/ 791 w 792"/>
                <a:gd name="T15" fmla="*/ 84 h 932"/>
                <a:gd name="T16" fmla="*/ 791 w 792"/>
                <a:gd name="T17" fmla="*/ 846 h 9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2" h="932">
                  <a:moveTo>
                    <a:pt x="791" y="846"/>
                  </a:moveTo>
                  <a:cubicBezTo>
                    <a:pt x="791" y="894"/>
                    <a:pt x="754" y="931"/>
                    <a:pt x="706" y="931"/>
                  </a:cubicBezTo>
                  <a:lnTo>
                    <a:pt x="85" y="931"/>
                  </a:lnTo>
                  <a:cubicBezTo>
                    <a:pt x="37" y="931"/>
                    <a:pt x="0" y="894"/>
                    <a:pt x="0" y="846"/>
                  </a:cubicBezTo>
                  <a:lnTo>
                    <a:pt x="0" y="84"/>
                  </a:lnTo>
                  <a:cubicBezTo>
                    <a:pt x="0" y="36"/>
                    <a:pt x="37" y="0"/>
                    <a:pt x="85" y="0"/>
                  </a:cubicBezTo>
                  <a:lnTo>
                    <a:pt x="706" y="0"/>
                  </a:lnTo>
                  <a:cubicBezTo>
                    <a:pt x="754" y="0"/>
                    <a:pt x="791" y="36"/>
                    <a:pt x="791" y="84"/>
                  </a:cubicBezTo>
                  <a:lnTo>
                    <a:pt x="791" y="846"/>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13" name="Line 5">
              <a:extLst>
                <a:ext uri="{FF2B5EF4-FFF2-40B4-BE49-F238E27FC236}">
                  <a16:creationId xmlns:a16="http://schemas.microsoft.com/office/drawing/2014/main" id="{0616B25A-E837-4BA6-A602-5AD139354C4E}"/>
                </a:ext>
              </a:extLst>
            </p:cNvPr>
            <p:cNvSpPr>
              <a:spLocks noChangeShapeType="1"/>
            </p:cNvSpPr>
            <p:nvPr/>
          </p:nvSpPr>
          <p:spPr bwMode="auto">
            <a:xfrm>
              <a:off x="5599113" y="2914650"/>
              <a:ext cx="284162"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4" name="Line 6">
              <a:extLst>
                <a:ext uri="{FF2B5EF4-FFF2-40B4-BE49-F238E27FC236}">
                  <a16:creationId xmlns:a16="http://schemas.microsoft.com/office/drawing/2014/main" id="{01A9C483-EE64-4486-B1A4-E4522954B061}"/>
                </a:ext>
              </a:extLst>
            </p:cNvPr>
            <p:cNvSpPr>
              <a:spLocks noChangeShapeType="1"/>
            </p:cNvSpPr>
            <p:nvPr/>
          </p:nvSpPr>
          <p:spPr bwMode="auto">
            <a:xfrm>
              <a:off x="5630863" y="2965450"/>
              <a:ext cx="50800"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5" name="Line 7">
              <a:extLst>
                <a:ext uri="{FF2B5EF4-FFF2-40B4-BE49-F238E27FC236}">
                  <a16:creationId xmlns:a16="http://schemas.microsoft.com/office/drawing/2014/main" id="{98A69759-EE50-44BB-A9E4-737FEDCD4DC1}"/>
                </a:ext>
              </a:extLst>
            </p:cNvPr>
            <p:cNvSpPr>
              <a:spLocks noChangeShapeType="1"/>
            </p:cNvSpPr>
            <p:nvPr/>
          </p:nvSpPr>
          <p:spPr bwMode="auto">
            <a:xfrm>
              <a:off x="5803900" y="2965450"/>
              <a:ext cx="50800"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6" name="Line 8">
              <a:extLst>
                <a:ext uri="{FF2B5EF4-FFF2-40B4-BE49-F238E27FC236}">
                  <a16:creationId xmlns:a16="http://schemas.microsoft.com/office/drawing/2014/main" id="{09182AF9-1482-427D-BFC0-CAC34DA48518}"/>
                </a:ext>
              </a:extLst>
            </p:cNvPr>
            <p:cNvSpPr>
              <a:spLocks noChangeShapeType="1"/>
            </p:cNvSpPr>
            <p:nvPr/>
          </p:nvSpPr>
          <p:spPr bwMode="auto">
            <a:xfrm>
              <a:off x="5599113" y="2762250"/>
              <a:ext cx="284162"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7" name="Freeform 9">
              <a:extLst>
                <a:ext uri="{FF2B5EF4-FFF2-40B4-BE49-F238E27FC236}">
                  <a16:creationId xmlns:a16="http://schemas.microsoft.com/office/drawing/2014/main" id="{B3DAD841-3F2C-4644-A6C4-89EAD3CA355C}"/>
                </a:ext>
              </a:extLst>
            </p:cNvPr>
            <p:cNvSpPr>
              <a:spLocks noChangeArrowheads="1"/>
            </p:cNvSpPr>
            <p:nvPr/>
          </p:nvSpPr>
          <p:spPr bwMode="auto">
            <a:xfrm>
              <a:off x="5559425" y="2781300"/>
              <a:ext cx="41275" cy="92075"/>
            </a:xfrm>
            <a:custGeom>
              <a:avLst/>
              <a:gdLst>
                <a:gd name="T0" fmla="*/ 112 w 113"/>
                <a:gd name="T1" fmla="*/ 0 h 255"/>
                <a:gd name="T2" fmla="*/ 0 w 113"/>
                <a:gd name="T3" fmla="*/ 85 h 255"/>
                <a:gd name="T4" fmla="*/ 0 w 113"/>
                <a:gd name="T5" fmla="*/ 254 h 255"/>
              </a:gdLst>
              <a:ahLst/>
              <a:cxnLst>
                <a:cxn ang="0">
                  <a:pos x="T0" y="T1"/>
                </a:cxn>
                <a:cxn ang="0">
                  <a:pos x="T2" y="T3"/>
                </a:cxn>
                <a:cxn ang="0">
                  <a:pos x="T4" y="T5"/>
                </a:cxn>
              </a:cxnLst>
              <a:rect l="0" t="0" r="r" b="b"/>
              <a:pathLst>
                <a:path w="113" h="255">
                  <a:moveTo>
                    <a:pt x="112" y="0"/>
                  </a:moveTo>
                  <a:lnTo>
                    <a:pt x="0" y="85"/>
                  </a:lnTo>
                  <a:lnTo>
                    <a:pt x="0" y="254"/>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8" name="Freeform 10">
              <a:extLst>
                <a:ext uri="{FF2B5EF4-FFF2-40B4-BE49-F238E27FC236}">
                  <a16:creationId xmlns:a16="http://schemas.microsoft.com/office/drawing/2014/main" id="{FD2A6307-FE46-424C-A303-B4E074CD18F5}"/>
                </a:ext>
              </a:extLst>
            </p:cNvPr>
            <p:cNvSpPr>
              <a:spLocks noChangeArrowheads="1"/>
            </p:cNvSpPr>
            <p:nvPr/>
          </p:nvSpPr>
          <p:spPr bwMode="auto">
            <a:xfrm>
              <a:off x="5884863" y="2782888"/>
              <a:ext cx="41275" cy="90487"/>
            </a:xfrm>
            <a:custGeom>
              <a:avLst/>
              <a:gdLst>
                <a:gd name="T0" fmla="*/ 0 w 113"/>
                <a:gd name="T1" fmla="*/ 0 h 252"/>
                <a:gd name="T2" fmla="*/ 112 w 113"/>
                <a:gd name="T3" fmla="*/ 82 h 252"/>
                <a:gd name="T4" fmla="*/ 112 w 113"/>
                <a:gd name="T5" fmla="*/ 251 h 252"/>
              </a:gdLst>
              <a:ahLst/>
              <a:cxnLst>
                <a:cxn ang="0">
                  <a:pos x="T0" y="T1"/>
                </a:cxn>
                <a:cxn ang="0">
                  <a:pos x="T2" y="T3"/>
                </a:cxn>
                <a:cxn ang="0">
                  <a:pos x="T4" y="T5"/>
                </a:cxn>
              </a:cxnLst>
              <a:rect l="0" t="0" r="r" b="b"/>
              <a:pathLst>
                <a:path w="113" h="252">
                  <a:moveTo>
                    <a:pt x="0" y="0"/>
                  </a:moveTo>
                  <a:lnTo>
                    <a:pt x="112" y="82"/>
                  </a:lnTo>
                  <a:lnTo>
                    <a:pt x="112" y="25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19" name="Freeform 11">
              <a:extLst>
                <a:ext uri="{FF2B5EF4-FFF2-40B4-BE49-F238E27FC236}">
                  <a16:creationId xmlns:a16="http://schemas.microsoft.com/office/drawing/2014/main" id="{8A3A0708-4666-48CA-BAD1-6BFE468FAC40}"/>
                </a:ext>
              </a:extLst>
            </p:cNvPr>
            <p:cNvSpPr>
              <a:spLocks noChangeArrowheads="1"/>
            </p:cNvSpPr>
            <p:nvPr/>
          </p:nvSpPr>
          <p:spPr bwMode="auto">
            <a:xfrm>
              <a:off x="5670550" y="2660650"/>
              <a:ext cx="142875" cy="50800"/>
            </a:xfrm>
            <a:custGeom>
              <a:avLst/>
              <a:gdLst>
                <a:gd name="T0" fmla="*/ 310 w 396"/>
                <a:gd name="T1" fmla="*/ 141 h 142"/>
                <a:gd name="T2" fmla="*/ 395 w 396"/>
                <a:gd name="T3" fmla="*/ 0 h 142"/>
                <a:gd name="T4" fmla="*/ 0 w 396"/>
                <a:gd name="T5" fmla="*/ 0 h 142"/>
                <a:gd name="T6" fmla="*/ 85 w 396"/>
                <a:gd name="T7" fmla="*/ 141 h 142"/>
              </a:gdLst>
              <a:ahLst/>
              <a:cxnLst>
                <a:cxn ang="0">
                  <a:pos x="T0" y="T1"/>
                </a:cxn>
                <a:cxn ang="0">
                  <a:pos x="T2" y="T3"/>
                </a:cxn>
                <a:cxn ang="0">
                  <a:pos x="T4" y="T5"/>
                </a:cxn>
                <a:cxn ang="0">
                  <a:pos x="T6" y="T7"/>
                </a:cxn>
              </a:cxnLst>
              <a:rect l="0" t="0" r="r" b="b"/>
              <a:pathLst>
                <a:path w="396" h="142">
                  <a:moveTo>
                    <a:pt x="310" y="141"/>
                  </a:moveTo>
                  <a:lnTo>
                    <a:pt x="395" y="0"/>
                  </a:lnTo>
                  <a:lnTo>
                    <a:pt x="0" y="0"/>
                  </a:lnTo>
                  <a:lnTo>
                    <a:pt x="85" y="141"/>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220" name="Grouper 174">
            <a:extLst>
              <a:ext uri="{FF2B5EF4-FFF2-40B4-BE49-F238E27FC236}">
                <a16:creationId xmlns:a16="http://schemas.microsoft.com/office/drawing/2014/main" id="{4CACD10B-A341-472A-A394-C4778B650765}"/>
              </a:ext>
            </a:extLst>
          </p:cNvPr>
          <p:cNvGrpSpPr/>
          <p:nvPr userDrawn="1"/>
        </p:nvGrpSpPr>
        <p:grpSpPr>
          <a:xfrm>
            <a:off x="6228899" y="4799602"/>
            <a:ext cx="568514" cy="570454"/>
            <a:chOff x="3073400" y="2660650"/>
            <a:chExt cx="465138" cy="466725"/>
          </a:xfrm>
        </p:grpSpPr>
        <p:sp>
          <p:nvSpPr>
            <p:cNvPr id="221" name="Line 17">
              <a:extLst>
                <a:ext uri="{FF2B5EF4-FFF2-40B4-BE49-F238E27FC236}">
                  <a16:creationId xmlns:a16="http://schemas.microsoft.com/office/drawing/2014/main" id="{63E4A194-B8DC-40A7-86D1-11A1386C5281}"/>
                </a:ext>
              </a:extLst>
            </p:cNvPr>
            <p:cNvSpPr>
              <a:spLocks noChangeShapeType="1"/>
            </p:cNvSpPr>
            <p:nvPr/>
          </p:nvSpPr>
          <p:spPr bwMode="auto">
            <a:xfrm flipH="1">
              <a:off x="3160713" y="3025775"/>
              <a:ext cx="53975" cy="101600"/>
            </a:xfrm>
            <a:prstGeom prst="line">
              <a:avLst/>
            </a:prstGeom>
            <a:noFill/>
            <a:ln w="20160" cap="rnd">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22" name="Line 18">
              <a:extLst>
                <a:ext uri="{FF2B5EF4-FFF2-40B4-BE49-F238E27FC236}">
                  <a16:creationId xmlns:a16="http://schemas.microsoft.com/office/drawing/2014/main" id="{573EF27E-4FD2-43B0-B811-5602542990F8}"/>
                </a:ext>
              </a:extLst>
            </p:cNvPr>
            <p:cNvSpPr>
              <a:spLocks noChangeShapeType="1"/>
            </p:cNvSpPr>
            <p:nvPr/>
          </p:nvSpPr>
          <p:spPr bwMode="auto">
            <a:xfrm>
              <a:off x="3395663" y="3025775"/>
              <a:ext cx="50800" cy="101600"/>
            </a:xfrm>
            <a:prstGeom prst="line">
              <a:avLst/>
            </a:prstGeom>
            <a:noFill/>
            <a:ln w="20160" cap="rnd">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23" name="Line 19">
              <a:extLst>
                <a:ext uri="{FF2B5EF4-FFF2-40B4-BE49-F238E27FC236}">
                  <a16:creationId xmlns:a16="http://schemas.microsoft.com/office/drawing/2014/main" id="{CD3E765A-4E08-4922-BACE-284D7C54A3A9}"/>
                </a:ext>
              </a:extLst>
            </p:cNvPr>
            <p:cNvSpPr>
              <a:spLocks noChangeShapeType="1"/>
            </p:cNvSpPr>
            <p:nvPr/>
          </p:nvSpPr>
          <p:spPr bwMode="auto">
            <a:xfrm>
              <a:off x="3182938" y="3097213"/>
              <a:ext cx="244475"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24" name="Freeform 20">
              <a:extLst>
                <a:ext uri="{FF2B5EF4-FFF2-40B4-BE49-F238E27FC236}">
                  <a16:creationId xmlns:a16="http://schemas.microsoft.com/office/drawing/2014/main" id="{E04C23D5-1396-4EC2-B4D9-8E8E4E018149}"/>
                </a:ext>
              </a:extLst>
            </p:cNvPr>
            <p:cNvSpPr>
              <a:spLocks noChangeArrowheads="1"/>
            </p:cNvSpPr>
            <p:nvPr/>
          </p:nvSpPr>
          <p:spPr bwMode="auto">
            <a:xfrm>
              <a:off x="3073400" y="2700338"/>
              <a:ext cx="465138" cy="357187"/>
            </a:xfrm>
            <a:custGeom>
              <a:avLst/>
              <a:gdLst>
                <a:gd name="T0" fmla="*/ 871 w 1290"/>
                <a:gd name="T1" fmla="*/ 894 h 994"/>
                <a:gd name="T2" fmla="*/ 640 w 1290"/>
                <a:gd name="T3" fmla="*/ 990 h 994"/>
                <a:gd name="T4" fmla="*/ 409 w 1290"/>
                <a:gd name="T5" fmla="*/ 891 h 994"/>
                <a:gd name="T6" fmla="*/ 640 w 1290"/>
                <a:gd name="T7" fmla="*/ 2 h 994"/>
                <a:gd name="T8" fmla="*/ 871 w 1290"/>
                <a:gd name="T9" fmla="*/ 894 h 994"/>
              </a:gdLst>
              <a:ahLst/>
              <a:cxnLst>
                <a:cxn ang="0">
                  <a:pos x="T0" y="T1"/>
                </a:cxn>
                <a:cxn ang="0">
                  <a:pos x="T2" y="T3"/>
                </a:cxn>
                <a:cxn ang="0">
                  <a:pos x="T4" y="T5"/>
                </a:cxn>
                <a:cxn ang="0">
                  <a:pos x="T6" y="T7"/>
                </a:cxn>
                <a:cxn ang="0">
                  <a:pos x="T8" y="T9"/>
                </a:cxn>
              </a:cxnLst>
              <a:rect l="0" t="0" r="r" b="b"/>
              <a:pathLst>
                <a:path w="1290" h="994">
                  <a:moveTo>
                    <a:pt x="871" y="894"/>
                  </a:moveTo>
                  <a:cubicBezTo>
                    <a:pt x="801" y="962"/>
                    <a:pt x="711" y="993"/>
                    <a:pt x="640" y="990"/>
                  </a:cubicBezTo>
                  <a:cubicBezTo>
                    <a:pt x="570" y="990"/>
                    <a:pt x="479" y="959"/>
                    <a:pt x="409" y="891"/>
                  </a:cubicBezTo>
                  <a:cubicBezTo>
                    <a:pt x="225" y="716"/>
                    <a:pt x="0" y="5"/>
                    <a:pt x="640" y="2"/>
                  </a:cubicBezTo>
                  <a:cubicBezTo>
                    <a:pt x="1289" y="0"/>
                    <a:pt x="1058" y="719"/>
                    <a:pt x="871" y="894"/>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25" name="Freeform 21">
              <a:extLst>
                <a:ext uri="{FF2B5EF4-FFF2-40B4-BE49-F238E27FC236}">
                  <a16:creationId xmlns:a16="http://schemas.microsoft.com/office/drawing/2014/main" id="{8116E81D-3509-43D5-96F9-C33F3AB37ECC}"/>
                </a:ext>
              </a:extLst>
            </p:cNvPr>
            <p:cNvSpPr>
              <a:spLocks noChangeArrowheads="1"/>
            </p:cNvSpPr>
            <p:nvPr/>
          </p:nvSpPr>
          <p:spPr bwMode="auto">
            <a:xfrm>
              <a:off x="3200400" y="2762250"/>
              <a:ext cx="209550" cy="174625"/>
            </a:xfrm>
            <a:custGeom>
              <a:avLst/>
              <a:gdLst>
                <a:gd name="T0" fmla="*/ 133 w 580"/>
                <a:gd name="T1" fmla="*/ 0 h 483"/>
                <a:gd name="T2" fmla="*/ 23 w 580"/>
                <a:gd name="T3" fmla="*/ 90 h 483"/>
                <a:gd name="T4" fmla="*/ 141 w 580"/>
                <a:gd name="T5" fmla="*/ 432 h 483"/>
                <a:gd name="T6" fmla="*/ 288 w 580"/>
                <a:gd name="T7" fmla="*/ 482 h 483"/>
                <a:gd name="T8" fmla="*/ 435 w 580"/>
                <a:gd name="T9" fmla="*/ 434 h 483"/>
                <a:gd name="T10" fmla="*/ 556 w 580"/>
                <a:gd name="T11" fmla="*/ 93 h 483"/>
                <a:gd name="T12" fmla="*/ 446 w 580"/>
                <a:gd name="T13" fmla="*/ 3 h 483"/>
                <a:gd name="T14" fmla="*/ 133 w 580"/>
                <a:gd name="T15" fmla="*/ 3 h 483"/>
                <a:gd name="T16" fmla="*/ 133 w 580"/>
                <a:gd name="T17" fmla="*/ 0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483">
                  <a:moveTo>
                    <a:pt x="133" y="0"/>
                  </a:moveTo>
                  <a:cubicBezTo>
                    <a:pt x="79" y="0"/>
                    <a:pt x="31" y="36"/>
                    <a:pt x="23" y="90"/>
                  </a:cubicBezTo>
                  <a:cubicBezTo>
                    <a:pt x="0" y="217"/>
                    <a:pt x="73" y="381"/>
                    <a:pt x="141" y="432"/>
                  </a:cubicBezTo>
                  <a:cubicBezTo>
                    <a:pt x="185" y="465"/>
                    <a:pt x="243" y="482"/>
                    <a:pt x="288" y="482"/>
                  </a:cubicBezTo>
                  <a:cubicBezTo>
                    <a:pt x="333" y="482"/>
                    <a:pt x="390" y="468"/>
                    <a:pt x="435" y="434"/>
                  </a:cubicBezTo>
                  <a:cubicBezTo>
                    <a:pt x="503" y="384"/>
                    <a:pt x="579" y="220"/>
                    <a:pt x="556" y="93"/>
                  </a:cubicBezTo>
                  <a:cubicBezTo>
                    <a:pt x="548" y="39"/>
                    <a:pt x="500" y="3"/>
                    <a:pt x="446" y="3"/>
                  </a:cubicBezTo>
                  <a:lnTo>
                    <a:pt x="133" y="3"/>
                  </a:lnTo>
                  <a:lnTo>
                    <a:pt x="133"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26" name="Line 22">
              <a:extLst>
                <a:ext uri="{FF2B5EF4-FFF2-40B4-BE49-F238E27FC236}">
                  <a16:creationId xmlns:a16="http://schemas.microsoft.com/office/drawing/2014/main" id="{99FFF774-8A8E-42EC-BFF1-EE47380E8011}"/>
                </a:ext>
              </a:extLst>
            </p:cNvPr>
            <p:cNvSpPr>
              <a:spLocks noChangeShapeType="1"/>
            </p:cNvSpPr>
            <p:nvPr/>
          </p:nvSpPr>
          <p:spPr bwMode="auto">
            <a:xfrm>
              <a:off x="3213100" y="2944813"/>
              <a:ext cx="41275" cy="2063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27" name="Line 23">
              <a:extLst>
                <a:ext uri="{FF2B5EF4-FFF2-40B4-BE49-F238E27FC236}">
                  <a16:creationId xmlns:a16="http://schemas.microsoft.com/office/drawing/2014/main" id="{AE894376-D9A1-419C-BB50-B1D4FA3A2F0A}"/>
                </a:ext>
              </a:extLst>
            </p:cNvPr>
            <p:cNvSpPr>
              <a:spLocks noChangeShapeType="1"/>
            </p:cNvSpPr>
            <p:nvPr/>
          </p:nvSpPr>
          <p:spPr bwMode="auto">
            <a:xfrm flipH="1">
              <a:off x="3352800" y="2944813"/>
              <a:ext cx="44450" cy="2063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28" name="Freeform 24">
              <a:extLst>
                <a:ext uri="{FF2B5EF4-FFF2-40B4-BE49-F238E27FC236}">
                  <a16:creationId xmlns:a16="http://schemas.microsoft.com/office/drawing/2014/main" id="{8AC19010-919C-4F6D-A33E-0A3DE6588B9A}"/>
                </a:ext>
              </a:extLst>
            </p:cNvPr>
            <p:cNvSpPr>
              <a:spLocks noChangeArrowheads="1"/>
            </p:cNvSpPr>
            <p:nvPr/>
          </p:nvSpPr>
          <p:spPr bwMode="auto">
            <a:xfrm>
              <a:off x="3213100" y="2660650"/>
              <a:ext cx="182563" cy="41275"/>
            </a:xfrm>
            <a:custGeom>
              <a:avLst/>
              <a:gdLst>
                <a:gd name="T0" fmla="*/ 423 w 509"/>
                <a:gd name="T1" fmla="*/ 112 h 113"/>
                <a:gd name="T2" fmla="*/ 508 w 509"/>
                <a:gd name="T3" fmla="*/ 0 h 113"/>
                <a:gd name="T4" fmla="*/ 0 w 509"/>
                <a:gd name="T5" fmla="*/ 0 h 113"/>
                <a:gd name="T6" fmla="*/ 85 w 509"/>
                <a:gd name="T7" fmla="*/ 112 h 113"/>
              </a:gdLst>
              <a:ahLst/>
              <a:cxnLst>
                <a:cxn ang="0">
                  <a:pos x="T0" y="T1"/>
                </a:cxn>
                <a:cxn ang="0">
                  <a:pos x="T2" y="T3"/>
                </a:cxn>
                <a:cxn ang="0">
                  <a:pos x="T4" y="T5"/>
                </a:cxn>
                <a:cxn ang="0">
                  <a:pos x="T6" y="T7"/>
                </a:cxn>
              </a:cxnLst>
              <a:rect l="0" t="0" r="r" b="b"/>
              <a:pathLst>
                <a:path w="509" h="113">
                  <a:moveTo>
                    <a:pt x="423" y="112"/>
                  </a:moveTo>
                  <a:lnTo>
                    <a:pt x="508" y="0"/>
                  </a:lnTo>
                  <a:lnTo>
                    <a:pt x="0" y="0"/>
                  </a:lnTo>
                  <a:lnTo>
                    <a:pt x="85" y="112"/>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229" name="Grouper 183">
            <a:extLst>
              <a:ext uri="{FF2B5EF4-FFF2-40B4-BE49-F238E27FC236}">
                <a16:creationId xmlns:a16="http://schemas.microsoft.com/office/drawing/2014/main" id="{C454EB55-1460-48A7-84D4-F9EA90F6B76D}"/>
              </a:ext>
            </a:extLst>
          </p:cNvPr>
          <p:cNvGrpSpPr/>
          <p:nvPr userDrawn="1"/>
        </p:nvGrpSpPr>
        <p:grpSpPr>
          <a:xfrm>
            <a:off x="7369779" y="4842290"/>
            <a:ext cx="446273" cy="485079"/>
            <a:chOff x="4757738" y="2690813"/>
            <a:chExt cx="365125" cy="396875"/>
          </a:xfrm>
        </p:grpSpPr>
        <p:sp>
          <p:nvSpPr>
            <p:cNvPr id="230" name="Freeform 25">
              <a:extLst>
                <a:ext uri="{FF2B5EF4-FFF2-40B4-BE49-F238E27FC236}">
                  <a16:creationId xmlns:a16="http://schemas.microsoft.com/office/drawing/2014/main" id="{C9CD435D-CC0A-4311-AE87-96B574212C7F}"/>
                </a:ext>
              </a:extLst>
            </p:cNvPr>
            <p:cNvSpPr>
              <a:spLocks noChangeArrowheads="1"/>
            </p:cNvSpPr>
            <p:nvPr/>
          </p:nvSpPr>
          <p:spPr bwMode="auto">
            <a:xfrm>
              <a:off x="4797425" y="2690813"/>
              <a:ext cx="284163" cy="366712"/>
            </a:xfrm>
            <a:custGeom>
              <a:avLst/>
              <a:gdLst>
                <a:gd name="T0" fmla="*/ 705 w 790"/>
                <a:gd name="T1" fmla="*/ 1016 h 1017"/>
                <a:gd name="T2" fmla="*/ 85 w 790"/>
                <a:gd name="T3" fmla="*/ 1016 h 1017"/>
                <a:gd name="T4" fmla="*/ 0 w 790"/>
                <a:gd name="T5" fmla="*/ 932 h 1017"/>
                <a:gd name="T6" fmla="*/ 0 w 790"/>
                <a:gd name="T7" fmla="*/ 85 h 1017"/>
                <a:gd name="T8" fmla="*/ 85 w 790"/>
                <a:gd name="T9" fmla="*/ 0 h 1017"/>
                <a:gd name="T10" fmla="*/ 705 w 790"/>
                <a:gd name="T11" fmla="*/ 0 h 1017"/>
                <a:gd name="T12" fmla="*/ 789 w 790"/>
                <a:gd name="T13" fmla="*/ 85 h 1017"/>
                <a:gd name="T14" fmla="*/ 789 w 790"/>
                <a:gd name="T15" fmla="*/ 932 h 1017"/>
                <a:gd name="T16" fmla="*/ 705 w 790"/>
                <a:gd name="T17" fmla="*/ 1016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0" h="1017">
                  <a:moveTo>
                    <a:pt x="705" y="1016"/>
                  </a:moveTo>
                  <a:lnTo>
                    <a:pt x="85" y="1016"/>
                  </a:lnTo>
                  <a:cubicBezTo>
                    <a:pt x="37" y="1016"/>
                    <a:pt x="0" y="980"/>
                    <a:pt x="0" y="932"/>
                  </a:cubicBezTo>
                  <a:lnTo>
                    <a:pt x="0" y="85"/>
                  </a:lnTo>
                  <a:cubicBezTo>
                    <a:pt x="0" y="37"/>
                    <a:pt x="37" y="0"/>
                    <a:pt x="85" y="0"/>
                  </a:cubicBezTo>
                  <a:lnTo>
                    <a:pt x="705" y="0"/>
                  </a:lnTo>
                  <a:cubicBezTo>
                    <a:pt x="753" y="0"/>
                    <a:pt x="789" y="37"/>
                    <a:pt x="789" y="85"/>
                  </a:cubicBezTo>
                  <a:lnTo>
                    <a:pt x="789" y="932"/>
                  </a:lnTo>
                  <a:cubicBezTo>
                    <a:pt x="789" y="980"/>
                    <a:pt x="753" y="1016"/>
                    <a:pt x="705" y="1016"/>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31" name="Freeform 26">
              <a:extLst>
                <a:ext uri="{FF2B5EF4-FFF2-40B4-BE49-F238E27FC236}">
                  <a16:creationId xmlns:a16="http://schemas.microsoft.com/office/drawing/2014/main" id="{E4C15094-323C-4DF6-9AF4-7034CCB44DC5}"/>
                </a:ext>
              </a:extLst>
            </p:cNvPr>
            <p:cNvSpPr>
              <a:spLocks noChangeArrowheads="1"/>
            </p:cNvSpPr>
            <p:nvPr/>
          </p:nvSpPr>
          <p:spPr bwMode="auto">
            <a:xfrm>
              <a:off x="5000625" y="3055938"/>
              <a:ext cx="71438" cy="31750"/>
            </a:xfrm>
            <a:custGeom>
              <a:avLst/>
              <a:gdLst>
                <a:gd name="T0" fmla="*/ 197 w 198"/>
                <a:gd name="T1" fmla="*/ 0 h 86"/>
                <a:gd name="T2" fmla="*/ 197 w 198"/>
                <a:gd name="T3" fmla="*/ 57 h 86"/>
                <a:gd name="T4" fmla="*/ 169 w 198"/>
                <a:gd name="T5" fmla="*/ 85 h 86"/>
                <a:gd name="T6" fmla="*/ 28 w 198"/>
                <a:gd name="T7" fmla="*/ 85 h 86"/>
                <a:gd name="T8" fmla="*/ 0 w 198"/>
                <a:gd name="T9" fmla="*/ 57 h 86"/>
                <a:gd name="T10" fmla="*/ 0 w 198"/>
                <a:gd name="T11" fmla="*/ 0 h 86"/>
              </a:gdLst>
              <a:ahLst/>
              <a:cxnLst>
                <a:cxn ang="0">
                  <a:pos x="T0" y="T1"/>
                </a:cxn>
                <a:cxn ang="0">
                  <a:pos x="T2" y="T3"/>
                </a:cxn>
                <a:cxn ang="0">
                  <a:pos x="T4" y="T5"/>
                </a:cxn>
                <a:cxn ang="0">
                  <a:pos x="T6" y="T7"/>
                </a:cxn>
                <a:cxn ang="0">
                  <a:pos x="T8" y="T9"/>
                </a:cxn>
                <a:cxn ang="0">
                  <a:pos x="T10" y="T11"/>
                </a:cxn>
              </a:cxnLst>
              <a:rect l="0" t="0" r="r" b="b"/>
              <a:pathLst>
                <a:path w="198" h="86">
                  <a:moveTo>
                    <a:pt x="197" y="0"/>
                  </a:moveTo>
                  <a:lnTo>
                    <a:pt x="197" y="57"/>
                  </a:lnTo>
                  <a:cubicBezTo>
                    <a:pt x="197" y="74"/>
                    <a:pt x="186" y="85"/>
                    <a:pt x="169" y="85"/>
                  </a:cubicBezTo>
                  <a:lnTo>
                    <a:pt x="28" y="85"/>
                  </a:lnTo>
                  <a:cubicBezTo>
                    <a:pt x="11" y="85"/>
                    <a:pt x="0" y="74"/>
                    <a:pt x="0" y="57"/>
                  </a:cubicBezTo>
                  <a:lnTo>
                    <a:pt x="0"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32" name="Freeform 27">
              <a:extLst>
                <a:ext uri="{FF2B5EF4-FFF2-40B4-BE49-F238E27FC236}">
                  <a16:creationId xmlns:a16="http://schemas.microsoft.com/office/drawing/2014/main" id="{2449CE33-8682-47DB-88B4-625BE0307CB0}"/>
                </a:ext>
              </a:extLst>
            </p:cNvPr>
            <p:cNvSpPr>
              <a:spLocks noChangeArrowheads="1"/>
            </p:cNvSpPr>
            <p:nvPr/>
          </p:nvSpPr>
          <p:spPr bwMode="auto">
            <a:xfrm>
              <a:off x="4808538" y="3055938"/>
              <a:ext cx="71437" cy="31750"/>
            </a:xfrm>
            <a:custGeom>
              <a:avLst/>
              <a:gdLst>
                <a:gd name="T0" fmla="*/ 0 w 199"/>
                <a:gd name="T1" fmla="*/ 0 h 86"/>
                <a:gd name="T2" fmla="*/ 0 w 199"/>
                <a:gd name="T3" fmla="*/ 57 h 86"/>
                <a:gd name="T4" fmla="*/ 29 w 199"/>
                <a:gd name="T5" fmla="*/ 85 h 86"/>
                <a:gd name="T6" fmla="*/ 170 w 199"/>
                <a:gd name="T7" fmla="*/ 85 h 86"/>
                <a:gd name="T8" fmla="*/ 198 w 199"/>
                <a:gd name="T9" fmla="*/ 57 h 86"/>
                <a:gd name="T10" fmla="*/ 198 w 199"/>
                <a:gd name="T11" fmla="*/ 0 h 86"/>
              </a:gdLst>
              <a:ahLst/>
              <a:cxnLst>
                <a:cxn ang="0">
                  <a:pos x="T0" y="T1"/>
                </a:cxn>
                <a:cxn ang="0">
                  <a:pos x="T2" y="T3"/>
                </a:cxn>
                <a:cxn ang="0">
                  <a:pos x="T4" y="T5"/>
                </a:cxn>
                <a:cxn ang="0">
                  <a:pos x="T6" y="T7"/>
                </a:cxn>
                <a:cxn ang="0">
                  <a:pos x="T8" y="T9"/>
                </a:cxn>
                <a:cxn ang="0">
                  <a:pos x="T10" y="T11"/>
                </a:cxn>
              </a:cxnLst>
              <a:rect l="0" t="0" r="r" b="b"/>
              <a:pathLst>
                <a:path w="199" h="86">
                  <a:moveTo>
                    <a:pt x="0" y="0"/>
                  </a:moveTo>
                  <a:lnTo>
                    <a:pt x="0" y="57"/>
                  </a:lnTo>
                  <a:cubicBezTo>
                    <a:pt x="0" y="74"/>
                    <a:pt x="12" y="85"/>
                    <a:pt x="29" y="85"/>
                  </a:cubicBezTo>
                  <a:lnTo>
                    <a:pt x="170" y="85"/>
                  </a:lnTo>
                  <a:cubicBezTo>
                    <a:pt x="187" y="85"/>
                    <a:pt x="198" y="74"/>
                    <a:pt x="198" y="57"/>
                  </a:cubicBezTo>
                  <a:lnTo>
                    <a:pt x="198"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33" name="Line 28">
              <a:extLst>
                <a:ext uri="{FF2B5EF4-FFF2-40B4-BE49-F238E27FC236}">
                  <a16:creationId xmlns:a16="http://schemas.microsoft.com/office/drawing/2014/main" id="{175BAF9E-34D2-44C4-AE46-A9AFE1AD3565}"/>
                </a:ext>
              </a:extLst>
            </p:cNvPr>
            <p:cNvSpPr>
              <a:spLocks noChangeShapeType="1"/>
            </p:cNvSpPr>
            <p:nvPr/>
          </p:nvSpPr>
          <p:spPr bwMode="auto">
            <a:xfrm>
              <a:off x="4797425" y="2924175"/>
              <a:ext cx="284163"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34" name="Line 29">
              <a:extLst>
                <a:ext uri="{FF2B5EF4-FFF2-40B4-BE49-F238E27FC236}">
                  <a16:creationId xmlns:a16="http://schemas.microsoft.com/office/drawing/2014/main" id="{64B51EFB-991C-4DDB-B7D1-DEF31500115E}"/>
                </a:ext>
              </a:extLst>
            </p:cNvPr>
            <p:cNvSpPr>
              <a:spLocks noChangeShapeType="1"/>
            </p:cNvSpPr>
            <p:nvPr/>
          </p:nvSpPr>
          <p:spPr bwMode="auto">
            <a:xfrm>
              <a:off x="4827588" y="2974975"/>
              <a:ext cx="50800"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35" name="Line 30">
              <a:extLst>
                <a:ext uri="{FF2B5EF4-FFF2-40B4-BE49-F238E27FC236}">
                  <a16:creationId xmlns:a16="http://schemas.microsoft.com/office/drawing/2014/main" id="{B8927792-A6C2-4A3F-B949-335A231DE535}"/>
                </a:ext>
              </a:extLst>
            </p:cNvPr>
            <p:cNvSpPr>
              <a:spLocks noChangeShapeType="1"/>
            </p:cNvSpPr>
            <p:nvPr/>
          </p:nvSpPr>
          <p:spPr bwMode="auto">
            <a:xfrm>
              <a:off x="5000625" y="2974975"/>
              <a:ext cx="50800" cy="1588"/>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36" name="Line 31">
              <a:extLst>
                <a:ext uri="{FF2B5EF4-FFF2-40B4-BE49-F238E27FC236}">
                  <a16:creationId xmlns:a16="http://schemas.microsoft.com/office/drawing/2014/main" id="{C3F1D128-8907-4913-8229-3B5FC34A4442}"/>
                </a:ext>
              </a:extLst>
            </p:cNvPr>
            <p:cNvSpPr>
              <a:spLocks noChangeShapeType="1"/>
            </p:cNvSpPr>
            <p:nvPr/>
          </p:nvSpPr>
          <p:spPr bwMode="auto">
            <a:xfrm>
              <a:off x="4797425" y="2751138"/>
              <a:ext cx="284163" cy="1587"/>
            </a:xfrm>
            <a:prstGeom prst="line">
              <a:avLst/>
            </a:prstGeom>
            <a:noFill/>
            <a:ln w="2016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37" name="Freeform 32">
              <a:extLst>
                <a:ext uri="{FF2B5EF4-FFF2-40B4-BE49-F238E27FC236}">
                  <a16:creationId xmlns:a16="http://schemas.microsoft.com/office/drawing/2014/main" id="{55094D1F-B55E-4397-B991-928B718BA864}"/>
                </a:ext>
              </a:extLst>
            </p:cNvPr>
            <p:cNvSpPr>
              <a:spLocks noChangeArrowheads="1"/>
            </p:cNvSpPr>
            <p:nvPr/>
          </p:nvSpPr>
          <p:spPr bwMode="auto">
            <a:xfrm>
              <a:off x="4757738" y="2762250"/>
              <a:ext cx="41275" cy="92075"/>
            </a:xfrm>
            <a:custGeom>
              <a:avLst/>
              <a:gdLst>
                <a:gd name="T0" fmla="*/ 113 w 114"/>
                <a:gd name="T1" fmla="*/ 0 h 255"/>
                <a:gd name="T2" fmla="*/ 0 w 114"/>
                <a:gd name="T3" fmla="*/ 84 h 255"/>
                <a:gd name="T4" fmla="*/ 0 w 114"/>
                <a:gd name="T5" fmla="*/ 254 h 255"/>
              </a:gdLst>
              <a:ahLst/>
              <a:cxnLst>
                <a:cxn ang="0">
                  <a:pos x="T0" y="T1"/>
                </a:cxn>
                <a:cxn ang="0">
                  <a:pos x="T2" y="T3"/>
                </a:cxn>
                <a:cxn ang="0">
                  <a:pos x="T4" y="T5"/>
                </a:cxn>
              </a:cxnLst>
              <a:rect l="0" t="0" r="r" b="b"/>
              <a:pathLst>
                <a:path w="114" h="255">
                  <a:moveTo>
                    <a:pt x="113" y="0"/>
                  </a:moveTo>
                  <a:lnTo>
                    <a:pt x="0" y="84"/>
                  </a:lnTo>
                  <a:lnTo>
                    <a:pt x="0" y="254"/>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38" name="Freeform 33">
              <a:extLst>
                <a:ext uri="{FF2B5EF4-FFF2-40B4-BE49-F238E27FC236}">
                  <a16:creationId xmlns:a16="http://schemas.microsoft.com/office/drawing/2014/main" id="{F8E7EC32-C611-4698-8270-36D5D45DF74F}"/>
                </a:ext>
              </a:extLst>
            </p:cNvPr>
            <p:cNvSpPr>
              <a:spLocks noChangeArrowheads="1"/>
            </p:cNvSpPr>
            <p:nvPr/>
          </p:nvSpPr>
          <p:spPr bwMode="auto">
            <a:xfrm>
              <a:off x="5081588" y="2762250"/>
              <a:ext cx="41275" cy="92075"/>
            </a:xfrm>
            <a:custGeom>
              <a:avLst/>
              <a:gdLst>
                <a:gd name="T0" fmla="*/ 0 w 114"/>
                <a:gd name="T1" fmla="*/ 0 h 255"/>
                <a:gd name="T2" fmla="*/ 113 w 114"/>
                <a:gd name="T3" fmla="*/ 84 h 255"/>
                <a:gd name="T4" fmla="*/ 113 w 114"/>
                <a:gd name="T5" fmla="*/ 254 h 255"/>
              </a:gdLst>
              <a:ahLst/>
              <a:cxnLst>
                <a:cxn ang="0">
                  <a:pos x="T0" y="T1"/>
                </a:cxn>
                <a:cxn ang="0">
                  <a:pos x="T2" y="T3"/>
                </a:cxn>
                <a:cxn ang="0">
                  <a:pos x="T4" y="T5"/>
                </a:cxn>
              </a:cxnLst>
              <a:rect l="0" t="0" r="r" b="b"/>
              <a:pathLst>
                <a:path w="114" h="255">
                  <a:moveTo>
                    <a:pt x="0" y="0"/>
                  </a:moveTo>
                  <a:lnTo>
                    <a:pt x="113" y="84"/>
                  </a:lnTo>
                  <a:lnTo>
                    <a:pt x="113" y="254"/>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39" name="Line 34">
              <a:extLst>
                <a:ext uri="{FF2B5EF4-FFF2-40B4-BE49-F238E27FC236}">
                  <a16:creationId xmlns:a16="http://schemas.microsoft.com/office/drawing/2014/main" id="{90779C48-6D12-433E-B824-F6854CF562A7}"/>
                </a:ext>
              </a:extLst>
            </p:cNvPr>
            <p:cNvSpPr>
              <a:spLocks noChangeShapeType="1"/>
            </p:cNvSpPr>
            <p:nvPr/>
          </p:nvSpPr>
          <p:spPr bwMode="auto">
            <a:xfrm>
              <a:off x="4940300" y="2751138"/>
              <a:ext cx="1588" cy="173037"/>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240" name="Grouper 194">
            <a:extLst>
              <a:ext uri="{FF2B5EF4-FFF2-40B4-BE49-F238E27FC236}">
                <a16:creationId xmlns:a16="http://schemas.microsoft.com/office/drawing/2014/main" id="{FED4D606-CFBB-4F05-B828-B6B751ACF032}"/>
              </a:ext>
            </a:extLst>
          </p:cNvPr>
          <p:cNvGrpSpPr/>
          <p:nvPr userDrawn="1"/>
        </p:nvGrpSpPr>
        <p:grpSpPr>
          <a:xfrm>
            <a:off x="2798499" y="4948037"/>
            <a:ext cx="576275" cy="273585"/>
            <a:chOff x="3067050" y="2000250"/>
            <a:chExt cx="471488" cy="223838"/>
          </a:xfrm>
        </p:grpSpPr>
        <p:sp>
          <p:nvSpPr>
            <p:cNvPr id="241" name="Freeform 35">
              <a:extLst>
                <a:ext uri="{FF2B5EF4-FFF2-40B4-BE49-F238E27FC236}">
                  <a16:creationId xmlns:a16="http://schemas.microsoft.com/office/drawing/2014/main" id="{0FEF8469-BE63-40BE-9323-6DA9F6C3BE14}"/>
                </a:ext>
              </a:extLst>
            </p:cNvPr>
            <p:cNvSpPr>
              <a:spLocks noChangeArrowheads="1"/>
            </p:cNvSpPr>
            <p:nvPr/>
          </p:nvSpPr>
          <p:spPr bwMode="auto">
            <a:xfrm>
              <a:off x="3214688" y="2182813"/>
              <a:ext cx="173037" cy="1587"/>
            </a:xfrm>
            <a:custGeom>
              <a:avLst/>
              <a:gdLst>
                <a:gd name="T0" fmla="*/ 0 w 480"/>
                <a:gd name="T1" fmla="*/ 0 h 1"/>
                <a:gd name="T2" fmla="*/ 479 w 480"/>
                <a:gd name="T3" fmla="*/ 0 h 1"/>
              </a:gdLst>
              <a:ahLst/>
              <a:cxnLst>
                <a:cxn ang="0">
                  <a:pos x="T0" y="T1"/>
                </a:cxn>
                <a:cxn ang="0">
                  <a:pos x="T2" y="T3"/>
                </a:cxn>
              </a:cxnLst>
              <a:rect l="0" t="0" r="r" b="b"/>
              <a:pathLst>
                <a:path w="480" h="1">
                  <a:moveTo>
                    <a:pt x="0" y="0"/>
                  </a:moveTo>
                  <a:cubicBezTo>
                    <a:pt x="141" y="0"/>
                    <a:pt x="338" y="0"/>
                    <a:pt x="479" y="0"/>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42" name="Freeform 36">
              <a:extLst>
                <a:ext uri="{FF2B5EF4-FFF2-40B4-BE49-F238E27FC236}">
                  <a16:creationId xmlns:a16="http://schemas.microsoft.com/office/drawing/2014/main" id="{FD62E5FD-9532-462C-B922-BF4813879D87}"/>
                </a:ext>
              </a:extLst>
            </p:cNvPr>
            <p:cNvSpPr>
              <a:spLocks noChangeArrowheads="1"/>
            </p:cNvSpPr>
            <p:nvPr/>
          </p:nvSpPr>
          <p:spPr bwMode="auto">
            <a:xfrm>
              <a:off x="3067050" y="2000250"/>
              <a:ext cx="471488" cy="182563"/>
            </a:xfrm>
            <a:custGeom>
              <a:avLst/>
              <a:gdLst>
                <a:gd name="T0" fmla="*/ 1138 w 1308"/>
                <a:gd name="T1" fmla="*/ 508 h 509"/>
                <a:gd name="T2" fmla="*/ 1307 w 1308"/>
                <a:gd name="T3" fmla="*/ 508 h 509"/>
                <a:gd name="T4" fmla="*/ 1307 w 1308"/>
                <a:gd name="T5" fmla="*/ 339 h 509"/>
                <a:gd name="T6" fmla="*/ 968 w 1308"/>
                <a:gd name="T7" fmla="*/ 170 h 509"/>
                <a:gd name="T8" fmla="*/ 655 w 1308"/>
                <a:gd name="T9" fmla="*/ 0 h 509"/>
                <a:gd name="T10" fmla="*/ 435 w 1308"/>
                <a:gd name="T11" fmla="*/ 0 h 509"/>
                <a:gd name="T12" fmla="*/ 130 w 1308"/>
                <a:gd name="T13" fmla="*/ 170 h 509"/>
                <a:gd name="T14" fmla="*/ 40 w 1308"/>
                <a:gd name="T15" fmla="*/ 170 h 509"/>
                <a:gd name="T16" fmla="*/ 15 w 1308"/>
                <a:gd name="T17" fmla="*/ 421 h 509"/>
                <a:gd name="T18" fmla="*/ 125 w 1308"/>
                <a:gd name="T19" fmla="*/ 508 h 509"/>
                <a:gd name="T20" fmla="*/ 150 w 1308"/>
                <a:gd name="T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08" h="509">
                  <a:moveTo>
                    <a:pt x="1138" y="508"/>
                  </a:moveTo>
                  <a:lnTo>
                    <a:pt x="1307" y="508"/>
                  </a:lnTo>
                  <a:cubicBezTo>
                    <a:pt x="1307" y="508"/>
                    <a:pt x="1307" y="387"/>
                    <a:pt x="1307" y="339"/>
                  </a:cubicBezTo>
                  <a:cubicBezTo>
                    <a:pt x="1307" y="274"/>
                    <a:pt x="1115" y="192"/>
                    <a:pt x="968" y="170"/>
                  </a:cubicBezTo>
                  <a:cubicBezTo>
                    <a:pt x="858" y="65"/>
                    <a:pt x="762" y="0"/>
                    <a:pt x="655" y="0"/>
                  </a:cubicBezTo>
                  <a:cubicBezTo>
                    <a:pt x="548" y="0"/>
                    <a:pt x="489" y="0"/>
                    <a:pt x="435" y="0"/>
                  </a:cubicBezTo>
                  <a:cubicBezTo>
                    <a:pt x="316" y="0"/>
                    <a:pt x="249" y="85"/>
                    <a:pt x="130" y="170"/>
                  </a:cubicBezTo>
                  <a:cubicBezTo>
                    <a:pt x="77" y="170"/>
                    <a:pt x="74" y="170"/>
                    <a:pt x="40" y="170"/>
                  </a:cubicBezTo>
                  <a:cubicBezTo>
                    <a:pt x="12" y="243"/>
                    <a:pt x="0" y="364"/>
                    <a:pt x="15" y="421"/>
                  </a:cubicBezTo>
                  <a:cubicBezTo>
                    <a:pt x="29" y="477"/>
                    <a:pt x="65" y="508"/>
                    <a:pt x="125" y="508"/>
                  </a:cubicBezTo>
                  <a:cubicBezTo>
                    <a:pt x="127" y="508"/>
                    <a:pt x="150" y="508"/>
                    <a:pt x="150" y="508"/>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43" name="Freeform 37">
              <a:extLst>
                <a:ext uri="{FF2B5EF4-FFF2-40B4-BE49-F238E27FC236}">
                  <a16:creationId xmlns:a16="http://schemas.microsoft.com/office/drawing/2014/main" id="{91F81DC9-B48C-4FDE-8CBC-3DA546B71B02}"/>
                </a:ext>
              </a:extLst>
            </p:cNvPr>
            <p:cNvSpPr>
              <a:spLocks noChangeArrowheads="1"/>
            </p:cNvSpPr>
            <p:nvPr/>
          </p:nvSpPr>
          <p:spPr bwMode="auto">
            <a:xfrm>
              <a:off x="3173413" y="2051050"/>
              <a:ext cx="212725" cy="31750"/>
            </a:xfrm>
            <a:custGeom>
              <a:avLst/>
              <a:gdLst>
                <a:gd name="T0" fmla="*/ 592 w 593"/>
                <a:gd name="T1" fmla="*/ 62 h 86"/>
                <a:gd name="T2" fmla="*/ 536 w 593"/>
                <a:gd name="T3" fmla="*/ 85 h 86"/>
                <a:gd name="T4" fmla="*/ 85 w 593"/>
                <a:gd name="T5" fmla="*/ 85 h 86"/>
                <a:gd name="T6" fmla="*/ 0 w 593"/>
                <a:gd name="T7" fmla="*/ 0 h 86"/>
              </a:gdLst>
              <a:ahLst/>
              <a:cxnLst>
                <a:cxn ang="0">
                  <a:pos x="T0" y="T1"/>
                </a:cxn>
                <a:cxn ang="0">
                  <a:pos x="T2" y="T3"/>
                </a:cxn>
                <a:cxn ang="0">
                  <a:pos x="T4" y="T5"/>
                </a:cxn>
                <a:cxn ang="0">
                  <a:pos x="T6" y="T7"/>
                </a:cxn>
              </a:cxnLst>
              <a:rect l="0" t="0" r="r" b="b"/>
              <a:pathLst>
                <a:path w="593" h="86">
                  <a:moveTo>
                    <a:pt x="592" y="62"/>
                  </a:moveTo>
                  <a:lnTo>
                    <a:pt x="536" y="85"/>
                  </a:lnTo>
                  <a:lnTo>
                    <a:pt x="85" y="85"/>
                  </a:lnTo>
                  <a:lnTo>
                    <a:pt x="0"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44" name="Freeform 38">
              <a:extLst>
                <a:ext uri="{FF2B5EF4-FFF2-40B4-BE49-F238E27FC236}">
                  <a16:creationId xmlns:a16="http://schemas.microsoft.com/office/drawing/2014/main" id="{A420AFC5-C154-4F82-BCBE-D8126C08F428}"/>
                </a:ext>
              </a:extLst>
            </p:cNvPr>
            <p:cNvSpPr>
              <a:spLocks noChangeArrowheads="1"/>
            </p:cNvSpPr>
            <p:nvPr/>
          </p:nvSpPr>
          <p:spPr bwMode="auto">
            <a:xfrm>
              <a:off x="3386138" y="2132013"/>
              <a:ext cx="92075" cy="92075"/>
            </a:xfrm>
            <a:custGeom>
              <a:avLst/>
              <a:gdLst>
                <a:gd name="T0" fmla="*/ 254 w 255"/>
                <a:gd name="T1" fmla="*/ 127 h 255"/>
                <a:gd name="T2" fmla="*/ 237 w 255"/>
                <a:gd name="T3" fmla="*/ 191 h 255"/>
                <a:gd name="T4" fmla="*/ 191 w 255"/>
                <a:gd name="T5" fmla="*/ 237 h 255"/>
                <a:gd name="T6" fmla="*/ 127 w 255"/>
                <a:gd name="T7" fmla="*/ 254 h 255"/>
                <a:gd name="T8" fmla="*/ 64 w 255"/>
                <a:gd name="T9" fmla="*/ 237 h 255"/>
                <a:gd name="T10" fmla="*/ 17 w 255"/>
                <a:gd name="T11" fmla="*/ 191 h 255"/>
                <a:gd name="T12" fmla="*/ 0 w 255"/>
                <a:gd name="T13" fmla="*/ 127 h 255"/>
                <a:gd name="T14" fmla="*/ 17 w 255"/>
                <a:gd name="T15" fmla="*/ 64 h 255"/>
                <a:gd name="T16" fmla="*/ 64 w 255"/>
                <a:gd name="T17" fmla="*/ 17 h 255"/>
                <a:gd name="T18" fmla="*/ 127 w 255"/>
                <a:gd name="T19" fmla="*/ 0 h 255"/>
                <a:gd name="T20" fmla="*/ 191 w 255"/>
                <a:gd name="T21" fmla="*/ 17 h 255"/>
                <a:gd name="T22" fmla="*/ 237 w 255"/>
                <a:gd name="T23" fmla="*/ 64 h 255"/>
                <a:gd name="T24" fmla="*/ 254 w 255"/>
                <a:gd name="T25" fmla="*/ 127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55">
                  <a:moveTo>
                    <a:pt x="254" y="127"/>
                  </a:moveTo>
                  <a:cubicBezTo>
                    <a:pt x="254" y="150"/>
                    <a:pt x="248" y="170"/>
                    <a:pt x="237" y="191"/>
                  </a:cubicBezTo>
                  <a:cubicBezTo>
                    <a:pt x="225" y="211"/>
                    <a:pt x="211" y="225"/>
                    <a:pt x="191" y="237"/>
                  </a:cubicBezTo>
                  <a:cubicBezTo>
                    <a:pt x="171" y="249"/>
                    <a:pt x="150" y="254"/>
                    <a:pt x="127" y="254"/>
                  </a:cubicBezTo>
                  <a:cubicBezTo>
                    <a:pt x="103" y="254"/>
                    <a:pt x="84" y="249"/>
                    <a:pt x="64" y="237"/>
                  </a:cubicBezTo>
                  <a:cubicBezTo>
                    <a:pt x="44" y="225"/>
                    <a:pt x="28" y="211"/>
                    <a:pt x="17" y="191"/>
                  </a:cubicBezTo>
                  <a:cubicBezTo>
                    <a:pt x="5" y="170"/>
                    <a:pt x="0" y="150"/>
                    <a:pt x="0" y="127"/>
                  </a:cubicBezTo>
                  <a:cubicBezTo>
                    <a:pt x="0" y="104"/>
                    <a:pt x="5" y="84"/>
                    <a:pt x="17" y="64"/>
                  </a:cubicBezTo>
                  <a:cubicBezTo>
                    <a:pt x="28" y="43"/>
                    <a:pt x="44" y="29"/>
                    <a:pt x="64" y="17"/>
                  </a:cubicBezTo>
                  <a:cubicBezTo>
                    <a:pt x="84" y="5"/>
                    <a:pt x="104" y="0"/>
                    <a:pt x="127" y="0"/>
                  </a:cubicBezTo>
                  <a:cubicBezTo>
                    <a:pt x="151" y="0"/>
                    <a:pt x="171" y="5"/>
                    <a:pt x="191" y="17"/>
                  </a:cubicBezTo>
                  <a:cubicBezTo>
                    <a:pt x="211" y="29"/>
                    <a:pt x="225" y="43"/>
                    <a:pt x="237" y="64"/>
                  </a:cubicBezTo>
                  <a:cubicBezTo>
                    <a:pt x="248" y="84"/>
                    <a:pt x="254" y="104"/>
                    <a:pt x="254" y="127"/>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45" name="Freeform 39">
              <a:extLst>
                <a:ext uri="{FF2B5EF4-FFF2-40B4-BE49-F238E27FC236}">
                  <a16:creationId xmlns:a16="http://schemas.microsoft.com/office/drawing/2014/main" id="{8B1B7CC0-46F6-404B-BFB5-F32D6A64D8F2}"/>
                </a:ext>
              </a:extLst>
            </p:cNvPr>
            <p:cNvSpPr>
              <a:spLocks noChangeArrowheads="1"/>
            </p:cNvSpPr>
            <p:nvPr/>
          </p:nvSpPr>
          <p:spPr bwMode="auto">
            <a:xfrm>
              <a:off x="3122613" y="2132013"/>
              <a:ext cx="92075" cy="92075"/>
            </a:xfrm>
            <a:custGeom>
              <a:avLst/>
              <a:gdLst>
                <a:gd name="T0" fmla="*/ 254 w 255"/>
                <a:gd name="T1" fmla="*/ 127 h 255"/>
                <a:gd name="T2" fmla="*/ 237 w 255"/>
                <a:gd name="T3" fmla="*/ 191 h 255"/>
                <a:gd name="T4" fmla="*/ 190 w 255"/>
                <a:gd name="T5" fmla="*/ 237 h 255"/>
                <a:gd name="T6" fmla="*/ 127 w 255"/>
                <a:gd name="T7" fmla="*/ 254 h 255"/>
                <a:gd name="T8" fmla="*/ 63 w 255"/>
                <a:gd name="T9" fmla="*/ 237 h 255"/>
                <a:gd name="T10" fmla="*/ 17 w 255"/>
                <a:gd name="T11" fmla="*/ 191 h 255"/>
                <a:gd name="T12" fmla="*/ 0 w 255"/>
                <a:gd name="T13" fmla="*/ 127 h 255"/>
                <a:gd name="T14" fmla="*/ 17 w 255"/>
                <a:gd name="T15" fmla="*/ 64 h 255"/>
                <a:gd name="T16" fmla="*/ 63 w 255"/>
                <a:gd name="T17" fmla="*/ 17 h 255"/>
                <a:gd name="T18" fmla="*/ 127 w 255"/>
                <a:gd name="T19" fmla="*/ 0 h 255"/>
                <a:gd name="T20" fmla="*/ 190 w 255"/>
                <a:gd name="T21" fmla="*/ 17 h 255"/>
                <a:gd name="T22" fmla="*/ 237 w 255"/>
                <a:gd name="T23" fmla="*/ 64 h 255"/>
                <a:gd name="T24" fmla="*/ 254 w 255"/>
                <a:gd name="T25" fmla="*/ 127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55">
                  <a:moveTo>
                    <a:pt x="254" y="127"/>
                  </a:moveTo>
                  <a:cubicBezTo>
                    <a:pt x="254" y="150"/>
                    <a:pt x="248" y="170"/>
                    <a:pt x="237" y="191"/>
                  </a:cubicBezTo>
                  <a:cubicBezTo>
                    <a:pt x="225" y="211"/>
                    <a:pt x="210" y="225"/>
                    <a:pt x="190" y="237"/>
                  </a:cubicBezTo>
                  <a:cubicBezTo>
                    <a:pt x="169" y="249"/>
                    <a:pt x="150" y="254"/>
                    <a:pt x="127" y="254"/>
                  </a:cubicBezTo>
                  <a:cubicBezTo>
                    <a:pt x="103" y="254"/>
                    <a:pt x="83" y="249"/>
                    <a:pt x="63" y="237"/>
                  </a:cubicBezTo>
                  <a:cubicBezTo>
                    <a:pt x="42" y="225"/>
                    <a:pt x="28" y="211"/>
                    <a:pt x="17" y="191"/>
                  </a:cubicBezTo>
                  <a:cubicBezTo>
                    <a:pt x="5" y="170"/>
                    <a:pt x="0" y="150"/>
                    <a:pt x="0" y="127"/>
                  </a:cubicBezTo>
                  <a:cubicBezTo>
                    <a:pt x="0" y="104"/>
                    <a:pt x="5" y="84"/>
                    <a:pt x="17" y="64"/>
                  </a:cubicBezTo>
                  <a:cubicBezTo>
                    <a:pt x="28" y="43"/>
                    <a:pt x="42" y="29"/>
                    <a:pt x="63" y="17"/>
                  </a:cubicBezTo>
                  <a:cubicBezTo>
                    <a:pt x="83" y="5"/>
                    <a:pt x="103" y="0"/>
                    <a:pt x="127" y="0"/>
                  </a:cubicBezTo>
                  <a:cubicBezTo>
                    <a:pt x="150" y="0"/>
                    <a:pt x="169" y="5"/>
                    <a:pt x="190" y="17"/>
                  </a:cubicBezTo>
                  <a:cubicBezTo>
                    <a:pt x="210" y="29"/>
                    <a:pt x="225" y="43"/>
                    <a:pt x="237" y="64"/>
                  </a:cubicBezTo>
                  <a:cubicBezTo>
                    <a:pt x="248" y="84"/>
                    <a:pt x="254" y="104"/>
                    <a:pt x="254" y="127"/>
                  </a:cubicBez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grpSp>
      <p:grpSp>
        <p:nvGrpSpPr>
          <p:cNvPr id="246" name="Grouper 14">
            <a:extLst>
              <a:ext uri="{FF2B5EF4-FFF2-40B4-BE49-F238E27FC236}">
                <a16:creationId xmlns:a16="http://schemas.microsoft.com/office/drawing/2014/main" id="{DB4B062C-6F99-4510-8EF9-9213E14EDC64}"/>
              </a:ext>
            </a:extLst>
          </p:cNvPr>
          <p:cNvGrpSpPr/>
          <p:nvPr userDrawn="1"/>
        </p:nvGrpSpPr>
        <p:grpSpPr>
          <a:xfrm>
            <a:off x="2387665" y="3656574"/>
            <a:ext cx="595644" cy="580534"/>
            <a:chOff x="1291761" y="2475610"/>
            <a:chExt cx="438150" cy="427037"/>
          </a:xfrm>
        </p:grpSpPr>
        <p:sp>
          <p:nvSpPr>
            <p:cNvPr id="247" name="Freeform 91">
              <a:extLst>
                <a:ext uri="{FF2B5EF4-FFF2-40B4-BE49-F238E27FC236}">
                  <a16:creationId xmlns:a16="http://schemas.microsoft.com/office/drawing/2014/main" id="{37FE26CE-D92A-4EDD-AB96-28DC01D4DC29}"/>
                </a:ext>
              </a:extLst>
            </p:cNvPr>
            <p:cNvSpPr>
              <a:spLocks noChangeArrowheads="1"/>
            </p:cNvSpPr>
            <p:nvPr/>
          </p:nvSpPr>
          <p:spPr bwMode="auto">
            <a:xfrm>
              <a:off x="1293349" y="2505772"/>
              <a:ext cx="385762" cy="315913"/>
            </a:xfrm>
            <a:custGeom>
              <a:avLst/>
              <a:gdLst>
                <a:gd name="T0" fmla="*/ 1072 w 1073"/>
                <a:gd name="T1" fmla="*/ 367 h 876"/>
                <a:gd name="T2" fmla="*/ 1072 w 1073"/>
                <a:gd name="T3" fmla="*/ 57 h 876"/>
                <a:gd name="T4" fmla="*/ 1016 w 1073"/>
                <a:gd name="T5" fmla="*/ 0 h 876"/>
                <a:gd name="T6" fmla="*/ 56 w 1073"/>
                <a:gd name="T7" fmla="*/ 0 h 876"/>
                <a:gd name="T8" fmla="*/ 0 w 1073"/>
                <a:gd name="T9" fmla="*/ 57 h 876"/>
                <a:gd name="T10" fmla="*/ 0 w 1073"/>
                <a:gd name="T11" fmla="*/ 819 h 876"/>
                <a:gd name="T12" fmla="*/ 56 w 1073"/>
                <a:gd name="T13" fmla="*/ 875 h 876"/>
                <a:gd name="T14" fmla="*/ 564 w 1073"/>
                <a:gd name="T15" fmla="*/ 875 h 8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3" h="876">
                  <a:moveTo>
                    <a:pt x="1072" y="367"/>
                  </a:moveTo>
                  <a:lnTo>
                    <a:pt x="1072" y="57"/>
                  </a:lnTo>
                  <a:cubicBezTo>
                    <a:pt x="1072" y="26"/>
                    <a:pt x="1047" y="0"/>
                    <a:pt x="1016" y="0"/>
                  </a:cubicBezTo>
                  <a:lnTo>
                    <a:pt x="56" y="0"/>
                  </a:lnTo>
                  <a:cubicBezTo>
                    <a:pt x="25" y="0"/>
                    <a:pt x="0" y="26"/>
                    <a:pt x="0" y="57"/>
                  </a:cubicBezTo>
                  <a:lnTo>
                    <a:pt x="0" y="819"/>
                  </a:lnTo>
                  <a:cubicBezTo>
                    <a:pt x="0" y="850"/>
                    <a:pt x="25" y="875"/>
                    <a:pt x="56" y="875"/>
                  </a:cubicBezTo>
                  <a:lnTo>
                    <a:pt x="564" y="875"/>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48" name="Line 92">
              <a:extLst>
                <a:ext uri="{FF2B5EF4-FFF2-40B4-BE49-F238E27FC236}">
                  <a16:creationId xmlns:a16="http://schemas.microsoft.com/office/drawing/2014/main" id="{9CA76F7E-5700-416E-8CF7-AEFFF3D292D0}"/>
                </a:ext>
              </a:extLst>
            </p:cNvPr>
            <p:cNvSpPr>
              <a:spLocks noChangeShapeType="1"/>
            </p:cNvSpPr>
            <p:nvPr/>
          </p:nvSpPr>
          <p:spPr bwMode="auto">
            <a:xfrm>
              <a:off x="1609261" y="2475610"/>
              <a:ext cx="1588" cy="60325"/>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49" name="Line 93">
              <a:extLst>
                <a:ext uri="{FF2B5EF4-FFF2-40B4-BE49-F238E27FC236}">
                  <a16:creationId xmlns:a16="http://schemas.microsoft.com/office/drawing/2014/main" id="{FD84C612-751C-442B-AB56-D83ED9ACE7EE}"/>
                </a:ext>
              </a:extLst>
            </p:cNvPr>
            <p:cNvSpPr>
              <a:spLocks noChangeShapeType="1"/>
            </p:cNvSpPr>
            <p:nvPr/>
          </p:nvSpPr>
          <p:spPr bwMode="auto">
            <a:xfrm>
              <a:off x="1547349" y="2475610"/>
              <a:ext cx="1587" cy="60325"/>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50" name="Line 94">
              <a:extLst>
                <a:ext uri="{FF2B5EF4-FFF2-40B4-BE49-F238E27FC236}">
                  <a16:creationId xmlns:a16="http://schemas.microsoft.com/office/drawing/2014/main" id="{0CA1C533-0CBD-4AD5-827A-0F2BA6B25D40}"/>
                </a:ext>
              </a:extLst>
            </p:cNvPr>
            <p:cNvSpPr>
              <a:spLocks noChangeShapeType="1"/>
            </p:cNvSpPr>
            <p:nvPr/>
          </p:nvSpPr>
          <p:spPr bwMode="auto">
            <a:xfrm>
              <a:off x="1487024" y="2475610"/>
              <a:ext cx="1587" cy="60325"/>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51" name="Line 95">
              <a:extLst>
                <a:ext uri="{FF2B5EF4-FFF2-40B4-BE49-F238E27FC236}">
                  <a16:creationId xmlns:a16="http://schemas.microsoft.com/office/drawing/2014/main" id="{7302B096-0595-4E11-8606-9CB9520C1658}"/>
                </a:ext>
              </a:extLst>
            </p:cNvPr>
            <p:cNvSpPr>
              <a:spLocks noChangeShapeType="1"/>
            </p:cNvSpPr>
            <p:nvPr/>
          </p:nvSpPr>
          <p:spPr bwMode="auto">
            <a:xfrm>
              <a:off x="1425111" y="2475610"/>
              <a:ext cx="1588" cy="60325"/>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52" name="Line 96">
              <a:extLst>
                <a:ext uri="{FF2B5EF4-FFF2-40B4-BE49-F238E27FC236}">
                  <a16:creationId xmlns:a16="http://schemas.microsoft.com/office/drawing/2014/main" id="{01D37973-4088-40AD-ADCD-FD48FE93BFCB}"/>
                </a:ext>
              </a:extLst>
            </p:cNvPr>
            <p:cNvSpPr>
              <a:spLocks noChangeShapeType="1"/>
            </p:cNvSpPr>
            <p:nvPr/>
          </p:nvSpPr>
          <p:spPr bwMode="auto">
            <a:xfrm>
              <a:off x="1364786" y="2475610"/>
              <a:ext cx="1588" cy="60325"/>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53" name="Line 97">
              <a:extLst>
                <a:ext uri="{FF2B5EF4-FFF2-40B4-BE49-F238E27FC236}">
                  <a16:creationId xmlns:a16="http://schemas.microsoft.com/office/drawing/2014/main" id="{465C3ECB-F0C3-4E3D-AA0A-56E2337CA28E}"/>
                </a:ext>
              </a:extLst>
            </p:cNvPr>
            <p:cNvSpPr>
              <a:spLocks noChangeShapeType="1"/>
            </p:cNvSpPr>
            <p:nvPr/>
          </p:nvSpPr>
          <p:spPr bwMode="auto">
            <a:xfrm flipH="1">
              <a:off x="1291761" y="2597847"/>
              <a:ext cx="388938" cy="158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54" name="Freeform 98">
              <a:extLst>
                <a:ext uri="{FF2B5EF4-FFF2-40B4-BE49-F238E27FC236}">
                  <a16:creationId xmlns:a16="http://schemas.microsoft.com/office/drawing/2014/main" id="{3C9B3447-4254-40CD-962B-F4B5891E0EB7}"/>
                </a:ext>
              </a:extLst>
            </p:cNvPr>
            <p:cNvSpPr>
              <a:spLocks noChangeArrowheads="1"/>
            </p:cNvSpPr>
            <p:nvPr/>
          </p:nvSpPr>
          <p:spPr bwMode="auto">
            <a:xfrm>
              <a:off x="1598149" y="2882010"/>
              <a:ext cx="61912" cy="20637"/>
            </a:xfrm>
            <a:custGeom>
              <a:avLst/>
              <a:gdLst>
                <a:gd name="T0" fmla="*/ 170 w 171"/>
                <a:gd name="T1" fmla="*/ 0 h 57"/>
                <a:gd name="T2" fmla="*/ 85 w 171"/>
                <a:gd name="T3" fmla="*/ 56 h 57"/>
                <a:gd name="T4" fmla="*/ 0 w 171"/>
                <a:gd name="T5" fmla="*/ 0 h 57"/>
              </a:gdLst>
              <a:ahLst/>
              <a:cxnLst>
                <a:cxn ang="0">
                  <a:pos x="T0" y="T1"/>
                </a:cxn>
                <a:cxn ang="0">
                  <a:pos x="T2" y="T3"/>
                </a:cxn>
                <a:cxn ang="0">
                  <a:pos x="T4" y="T5"/>
                </a:cxn>
              </a:cxnLst>
              <a:rect l="0" t="0" r="r" b="b"/>
              <a:pathLst>
                <a:path w="171" h="57">
                  <a:moveTo>
                    <a:pt x="170" y="0"/>
                  </a:moveTo>
                  <a:cubicBezTo>
                    <a:pt x="170" y="31"/>
                    <a:pt x="133" y="56"/>
                    <a:pt x="85" y="56"/>
                  </a:cubicBezTo>
                  <a:cubicBezTo>
                    <a:pt x="37" y="56"/>
                    <a:pt x="0" y="31"/>
                    <a:pt x="0"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55" name="Freeform 99">
              <a:extLst>
                <a:ext uri="{FF2B5EF4-FFF2-40B4-BE49-F238E27FC236}">
                  <a16:creationId xmlns:a16="http://schemas.microsoft.com/office/drawing/2014/main" id="{AB04655F-F80E-4881-BD05-317F0702A66B}"/>
                </a:ext>
              </a:extLst>
            </p:cNvPr>
            <p:cNvSpPr>
              <a:spLocks noChangeArrowheads="1"/>
            </p:cNvSpPr>
            <p:nvPr/>
          </p:nvSpPr>
          <p:spPr bwMode="auto">
            <a:xfrm>
              <a:off x="1526711" y="2658172"/>
              <a:ext cx="203200" cy="203200"/>
            </a:xfrm>
            <a:custGeom>
              <a:avLst/>
              <a:gdLst>
                <a:gd name="T0" fmla="*/ 282 w 565"/>
                <a:gd name="T1" fmla="*/ 564 h 565"/>
                <a:gd name="T2" fmla="*/ 564 w 565"/>
                <a:gd name="T3" fmla="*/ 564 h 565"/>
                <a:gd name="T4" fmla="*/ 564 w 565"/>
                <a:gd name="T5" fmla="*/ 479 h 565"/>
                <a:gd name="T6" fmla="*/ 494 w 565"/>
                <a:gd name="T7" fmla="*/ 426 h 565"/>
                <a:gd name="T8" fmla="*/ 480 w 565"/>
                <a:gd name="T9" fmla="*/ 197 h 565"/>
                <a:gd name="T10" fmla="*/ 282 w 565"/>
                <a:gd name="T11" fmla="*/ 0 h 565"/>
                <a:gd name="T12" fmla="*/ 85 w 565"/>
                <a:gd name="T13" fmla="*/ 197 h 565"/>
                <a:gd name="T14" fmla="*/ 70 w 565"/>
                <a:gd name="T15" fmla="*/ 426 h 565"/>
                <a:gd name="T16" fmla="*/ 0 w 565"/>
                <a:gd name="T17" fmla="*/ 479 h 565"/>
                <a:gd name="T18" fmla="*/ 0 w 565"/>
                <a:gd name="T19" fmla="*/ 564 h 565"/>
                <a:gd name="T20" fmla="*/ 282 w 565"/>
                <a:gd name="T21" fmla="*/ 564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5" h="565">
                  <a:moveTo>
                    <a:pt x="282" y="564"/>
                  </a:moveTo>
                  <a:lnTo>
                    <a:pt x="564" y="564"/>
                  </a:lnTo>
                  <a:cubicBezTo>
                    <a:pt x="564" y="564"/>
                    <a:pt x="564" y="510"/>
                    <a:pt x="564" y="479"/>
                  </a:cubicBezTo>
                  <a:cubicBezTo>
                    <a:pt x="542" y="468"/>
                    <a:pt x="508" y="468"/>
                    <a:pt x="494" y="426"/>
                  </a:cubicBezTo>
                  <a:cubicBezTo>
                    <a:pt x="474" y="355"/>
                    <a:pt x="480" y="307"/>
                    <a:pt x="480" y="197"/>
                  </a:cubicBezTo>
                  <a:cubicBezTo>
                    <a:pt x="480" y="87"/>
                    <a:pt x="392" y="0"/>
                    <a:pt x="282" y="0"/>
                  </a:cubicBezTo>
                  <a:cubicBezTo>
                    <a:pt x="172" y="0"/>
                    <a:pt x="85" y="87"/>
                    <a:pt x="85" y="197"/>
                  </a:cubicBezTo>
                  <a:cubicBezTo>
                    <a:pt x="85" y="307"/>
                    <a:pt x="90" y="355"/>
                    <a:pt x="70" y="426"/>
                  </a:cubicBezTo>
                  <a:cubicBezTo>
                    <a:pt x="59" y="468"/>
                    <a:pt x="22" y="468"/>
                    <a:pt x="0" y="479"/>
                  </a:cubicBezTo>
                  <a:cubicBezTo>
                    <a:pt x="0" y="510"/>
                    <a:pt x="0" y="564"/>
                    <a:pt x="0" y="564"/>
                  </a:cubicBezTo>
                  <a:lnTo>
                    <a:pt x="282" y="564"/>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grpSp>
      <p:grpSp>
        <p:nvGrpSpPr>
          <p:cNvPr id="256" name="Grouper 13">
            <a:extLst>
              <a:ext uri="{FF2B5EF4-FFF2-40B4-BE49-F238E27FC236}">
                <a16:creationId xmlns:a16="http://schemas.microsoft.com/office/drawing/2014/main" id="{FF9019B3-A45D-4787-8266-836E4E6B14B0}"/>
              </a:ext>
            </a:extLst>
          </p:cNvPr>
          <p:cNvGrpSpPr/>
          <p:nvPr userDrawn="1"/>
        </p:nvGrpSpPr>
        <p:grpSpPr>
          <a:xfrm>
            <a:off x="3495886" y="3671221"/>
            <a:ext cx="630912" cy="551240"/>
            <a:chOff x="2087099" y="2486722"/>
            <a:chExt cx="465137" cy="406400"/>
          </a:xfrm>
        </p:grpSpPr>
        <p:sp>
          <p:nvSpPr>
            <p:cNvPr id="257" name="Freeform 100">
              <a:extLst>
                <a:ext uri="{FF2B5EF4-FFF2-40B4-BE49-F238E27FC236}">
                  <a16:creationId xmlns:a16="http://schemas.microsoft.com/office/drawing/2014/main" id="{47584919-EC33-4F12-9D28-1D73114F63B8}"/>
                </a:ext>
              </a:extLst>
            </p:cNvPr>
            <p:cNvSpPr>
              <a:spLocks noChangeArrowheads="1"/>
            </p:cNvSpPr>
            <p:nvPr/>
          </p:nvSpPr>
          <p:spPr bwMode="auto">
            <a:xfrm>
              <a:off x="2147424" y="2535935"/>
              <a:ext cx="346075" cy="346075"/>
            </a:xfrm>
            <a:custGeom>
              <a:avLst/>
              <a:gdLst>
                <a:gd name="T0" fmla="*/ 959 w 960"/>
                <a:gd name="T1" fmla="*/ 480 h 961"/>
                <a:gd name="T2" fmla="*/ 894 w 960"/>
                <a:gd name="T3" fmla="*/ 720 h 961"/>
                <a:gd name="T4" fmla="*/ 719 w 960"/>
                <a:gd name="T5" fmla="*/ 895 h 961"/>
                <a:gd name="T6" fmla="*/ 480 w 960"/>
                <a:gd name="T7" fmla="*/ 960 h 961"/>
                <a:gd name="T8" fmla="*/ 240 w 960"/>
                <a:gd name="T9" fmla="*/ 895 h 961"/>
                <a:gd name="T10" fmla="*/ 65 w 960"/>
                <a:gd name="T11" fmla="*/ 720 h 961"/>
                <a:gd name="T12" fmla="*/ 0 w 960"/>
                <a:gd name="T13" fmla="*/ 480 h 961"/>
                <a:gd name="T14" fmla="*/ 65 w 960"/>
                <a:gd name="T15" fmla="*/ 240 h 961"/>
                <a:gd name="T16" fmla="*/ 240 w 960"/>
                <a:gd name="T17" fmla="*/ 64 h 961"/>
                <a:gd name="T18" fmla="*/ 480 w 960"/>
                <a:gd name="T19" fmla="*/ 0 h 961"/>
                <a:gd name="T20" fmla="*/ 719 w 960"/>
                <a:gd name="T21" fmla="*/ 64 h 961"/>
                <a:gd name="T22" fmla="*/ 894 w 960"/>
                <a:gd name="T23" fmla="*/ 240 h 961"/>
                <a:gd name="T24" fmla="*/ 959 w 960"/>
                <a:gd name="T25" fmla="*/ 48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0" h="961">
                  <a:moveTo>
                    <a:pt x="959" y="480"/>
                  </a:moveTo>
                  <a:cubicBezTo>
                    <a:pt x="959" y="568"/>
                    <a:pt x="939" y="644"/>
                    <a:pt x="894" y="720"/>
                  </a:cubicBezTo>
                  <a:cubicBezTo>
                    <a:pt x="850" y="797"/>
                    <a:pt x="796" y="851"/>
                    <a:pt x="719" y="895"/>
                  </a:cubicBezTo>
                  <a:cubicBezTo>
                    <a:pt x="643" y="939"/>
                    <a:pt x="567" y="960"/>
                    <a:pt x="480" y="960"/>
                  </a:cubicBezTo>
                  <a:cubicBezTo>
                    <a:pt x="392" y="960"/>
                    <a:pt x="316" y="939"/>
                    <a:pt x="240" y="895"/>
                  </a:cubicBezTo>
                  <a:cubicBezTo>
                    <a:pt x="163" y="851"/>
                    <a:pt x="109" y="797"/>
                    <a:pt x="65" y="720"/>
                  </a:cubicBezTo>
                  <a:cubicBezTo>
                    <a:pt x="20" y="644"/>
                    <a:pt x="0" y="569"/>
                    <a:pt x="0" y="480"/>
                  </a:cubicBezTo>
                  <a:cubicBezTo>
                    <a:pt x="0" y="392"/>
                    <a:pt x="20" y="317"/>
                    <a:pt x="65" y="240"/>
                  </a:cubicBezTo>
                  <a:cubicBezTo>
                    <a:pt x="109" y="164"/>
                    <a:pt x="163" y="108"/>
                    <a:pt x="240" y="64"/>
                  </a:cubicBezTo>
                  <a:cubicBezTo>
                    <a:pt x="316" y="20"/>
                    <a:pt x="392" y="0"/>
                    <a:pt x="480" y="0"/>
                  </a:cubicBezTo>
                  <a:cubicBezTo>
                    <a:pt x="567" y="0"/>
                    <a:pt x="643" y="20"/>
                    <a:pt x="719" y="64"/>
                  </a:cubicBezTo>
                  <a:cubicBezTo>
                    <a:pt x="796" y="108"/>
                    <a:pt x="850" y="164"/>
                    <a:pt x="894" y="240"/>
                  </a:cubicBezTo>
                  <a:cubicBezTo>
                    <a:pt x="939" y="317"/>
                    <a:pt x="959" y="391"/>
                    <a:pt x="959" y="48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58" name="Freeform 101">
              <a:extLst>
                <a:ext uri="{FF2B5EF4-FFF2-40B4-BE49-F238E27FC236}">
                  <a16:creationId xmlns:a16="http://schemas.microsoft.com/office/drawing/2014/main" id="{8D859F62-E7F2-4145-B405-F1E91CF72857}"/>
                </a:ext>
              </a:extLst>
            </p:cNvPr>
            <p:cNvSpPr>
              <a:spLocks noChangeArrowheads="1"/>
            </p:cNvSpPr>
            <p:nvPr/>
          </p:nvSpPr>
          <p:spPr bwMode="auto">
            <a:xfrm>
              <a:off x="2198224" y="2586735"/>
              <a:ext cx="244475" cy="244475"/>
            </a:xfrm>
            <a:custGeom>
              <a:avLst/>
              <a:gdLst>
                <a:gd name="T0" fmla="*/ 677 w 678"/>
                <a:gd name="T1" fmla="*/ 339 h 678"/>
                <a:gd name="T2" fmla="*/ 631 w 678"/>
                <a:gd name="T3" fmla="*/ 508 h 678"/>
                <a:gd name="T4" fmla="*/ 507 w 678"/>
                <a:gd name="T5" fmla="*/ 632 h 678"/>
                <a:gd name="T6" fmla="*/ 339 w 678"/>
                <a:gd name="T7" fmla="*/ 677 h 678"/>
                <a:gd name="T8" fmla="*/ 170 w 678"/>
                <a:gd name="T9" fmla="*/ 632 h 678"/>
                <a:gd name="T10" fmla="*/ 46 w 678"/>
                <a:gd name="T11" fmla="*/ 508 h 678"/>
                <a:gd name="T12" fmla="*/ 0 w 678"/>
                <a:gd name="T13" fmla="*/ 339 h 678"/>
                <a:gd name="T14" fmla="*/ 46 w 678"/>
                <a:gd name="T15" fmla="*/ 169 h 678"/>
                <a:gd name="T16" fmla="*/ 170 w 678"/>
                <a:gd name="T17" fmla="*/ 45 h 678"/>
                <a:gd name="T18" fmla="*/ 339 w 678"/>
                <a:gd name="T19" fmla="*/ 0 h 678"/>
                <a:gd name="T20" fmla="*/ 507 w 678"/>
                <a:gd name="T21" fmla="*/ 45 h 678"/>
                <a:gd name="T22" fmla="*/ 631 w 678"/>
                <a:gd name="T23" fmla="*/ 169 h 678"/>
                <a:gd name="T24" fmla="*/ 677 w 678"/>
                <a:gd name="T25" fmla="*/ 339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8" h="678">
                  <a:moveTo>
                    <a:pt x="677" y="339"/>
                  </a:moveTo>
                  <a:cubicBezTo>
                    <a:pt x="677" y="401"/>
                    <a:pt x="662" y="454"/>
                    <a:pt x="631" y="508"/>
                  </a:cubicBezTo>
                  <a:cubicBezTo>
                    <a:pt x="600" y="562"/>
                    <a:pt x="561" y="601"/>
                    <a:pt x="507" y="632"/>
                  </a:cubicBezTo>
                  <a:cubicBezTo>
                    <a:pt x="453" y="663"/>
                    <a:pt x="400" y="677"/>
                    <a:pt x="339" y="677"/>
                  </a:cubicBezTo>
                  <a:cubicBezTo>
                    <a:pt x="277" y="677"/>
                    <a:pt x="224" y="663"/>
                    <a:pt x="170" y="632"/>
                  </a:cubicBezTo>
                  <a:cubicBezTo>
                    <a:pt x="116" y="601"/>
                    <a:pt x="77" y="562"/>
                    <a:pt x="46" y="508"/>
                  </a:cubicBezTo>
                  <a:cubicBezTo>
                    <a:pt x="15" y="454"/>
                    <a:pt x="0" y="402"/>
                    <a:pt x="0" y="339"/>
                  </a:cubicBezTo>
                  <a:cubicBezTo>
                    <a:pt x="0" y="277"/>
                    <a:pt x="15" y="223"/>
                    <a:pt x="46" y="169"/>
                  </a:cubicBezTo>
                  <a:cubicBezTo>
                    <a:pt x="77" y="115"/>
                    <a:pt x="116" y="77"/>
                    <a:pt x="170" y="45"/>
                  </a:cubicBezTo>
                  <a:cubicBezTo>
                    <a:pt x="224" y="14"/>
                    <a:pt x="277" y="0"/>
                    <a:pt x="339" y="0"/>
                  </a:cubicBezTo>
                  <a:cubicBezTo>
                    <a:pt x="400" y="0"/>
                    <a:pt x="453" y="14"/>
                    <a:pt x="507" y="45"/>
                  </a:cubicBezTo>
                  <a:cubicBezTo>
                    <a:pt x="561" y="77"/>
                    <a:pt x="600" y="115"/>
                    <a:pt x="631" y="169"/>
                  </a:cubicBezTo>
                  <a:cubicBezTo>
                    <a:pt x="662" y="223"/>
                    <a:pt x="677" y="276"/>
                    <a:pt x="677" y="339"/>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59" name="Freeform 102">
              <a:extLst>
                <a:ext uri="{FF2B5EF4-FFF2-40B4-BE49-F238E27FC236}">
                  <a16:creationId xmlns:a16="http://schemas.microsoft.com/office/drawing/2014/main" id="{8E03CAC8-8577-469A-BAD9-FF9052BCF250}"/>
                </a:ext>
              </a:extLst>
            </p:cNvPr>
            <p:cNvSpPr>
              <a:spLocks noChangeArrowheads="1"/>
            </p:cNvSpPr>
            <p:nvPr/>
          </p:nvSpPr>
          <p:spPr bwMode="auto">
            <a:xfrm>
              <a:off x="2415711" y="2486722"/>
              <a:ext cx="136525" cy="141288"/>
            </a:xfrm>
            <a:custGeom>
              <a:avLst/>
              <a:gdLst>
                <a:gd name="T0" fmla="*/ 285 w 379"/>
                <a:gd name="T1" fmla="*/ 392 h 393"/>
                <a:gd name="T2" fmla="*/ 299 w 379"/>
                <a:gd name="T3" fmla="*/ 93 h 393"/>
                <a:gd name="T4" fmla="*/ 0 w 379"/>
                <a:gd name="T5" fmla="*/ 79 h 393"/>
              </a:gdLst>
              <a:ahLst/>
              <a:cxnLst>
                <a:cxn ang="0">
                  <a:pos x="T0" y="T1"/>
                </a:cxn>
                <a:cxn ang="0">
                  <a:pos x="T2" y="T3"/>
                </a:cxn>
                <a:cxn ang="0">
                  <a:pos x="T4" y="T5"/>
                </a:cxn>
              </a:cxnLst>
              <a:rect l="0" t="0" r="r" b="b"/>
              <a:pathLst>
                <a:path w="379" h="393">
                  <a:moveTo>
                    <a:pt x="285" y="392"/>
                  </a:moveTo>
                  <a:cubicBezTo>
                    <a:pt x="373" y="313"/>
                    <a:pt x="378" y="181"/>
                    <a:pt x="299" y="93"/>
                  </a:cubicBezTo>
                  <a:cubicBezTo>
                    <a:pt x="220" y="6"/>
                    <a:pt x="88" y="0"/>
                    <a:pt x="0" y="79"/>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60" name="Freeform 103">
              <a:extLst>
                <a:ext uri="{FF2B5EF4-FFF2-40B4-BE49-F238E27FC236}">
                  <a16:creationId xmlns:a16="http://schemas.microsoft.com/office/drawing/2014/main" id="{C37F6EF8-6800-4E42-BCF6-74823B94CFA2}"/>
                </a:ext>
              </a:extLst>
            </p:cNvPr>
            <p:cNvSpPr>
              <a:spLocks noChangeArrowheads="1"/>
            </p:cNvSpPr>
            <p:nvPr/>
          </p:nvSpPr>
          <p:spPr bwMode="auto">
            <a:xfrm>
              <a:off x="2087099" y="2486722"/>
              <a:ext cx="136525" cy="141288"/>
            </a:xfrm>
            <a:custGeom>
              <a:avLst/>
              <a:gdLst>
                <a:gd name="T0" fmla="*/ 93 w 379"/>
                <a:gd name="T1" fmla="*/ 392 h 393"/>
                <a:gd name="T2" fmla="*/ 79 w 379"/>
                <a:gd name="T3" fmla="*/ 93 h 393"/>
                <a:gd name="T4" fmla="*/ 378 w 379"/>
                <a:gd name="T5" fmla="*/ 79 h 393"/>
              </a:gdLst>
              <a:ahLst/>
              <a:cxnLst>
                <a:cxn ang="0">
                  <a:pos x="T0" y="T1"/>
                </a:cxn>
                <a:cxn ang="0">
                  <a:pos x="T2" y="T3"/>
                </a:cxn>
                <a:cxn ang="0">
                  <a:pos x="T4" y="T5"/>
                </a:cxn>
              </a:cxnLst>
              <a:rect l="0" t="0" r="r" b="b"/>
              <a:pathLst>
                <a:path w="379" h="393">
                  <a:moveTo>
                    <a:pt x="93" y="392"/>
                  </a:moveTo>
                  <a:cubicBezTo>
                    <a:pt x="5" y="313"/>
                    <a:pt x="0" y="181"/>
                    <a:pt x="79" y="93"/>
                  </a:cubicBezTo>
                  <a:cubicBezTo>
                    <a:pt x="158" y="6"/>
                    <a:pt x="290" y="0"/>
                    <a:pt x="378" y="79"/>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61" name="Freeform 104">
              <a:extLst>
                <a:ext uri="{FF2B5EF4-FFF2-40B4-BE49-F238E27FC236}">
                  <a16:creationId xmlns:a16="http://schemas.microsoft.com/office/drawing/2014/main" id="{685550EE-673E-4586-8582-F864DB561587}"/>
                </a:ext>
              </a:extLst>
            </p:cNvPr>
            <p:cNvSpPr>
              <a:spLocks noChangeArrowheads="1"/>
            </p:cNvSpPr>
            <p:nvPr/>
          </p:nvSpPr>
          <p:spPr bwMode="auto">
            <a:xfrm>
              <a:off x="2318874" y="2618485"/>
              <a:ext cx="50800" cy="142875"/>
            </a:xfrm>
            <a:custGeom>
              <a:avLst/>
              <a:gdLst>
                <a:gd name="T0" fmla="*/ 0 w 141"/>
                <a:gd name="T1" fmla="*/ 0 h 396"/>
                <a:gd name="T2" fmla="*/ 0 w 141"/>
                <a:gd name="T3" fmla="*/ 254 h 396"/>
                <a:gd name="T4" fmla="*/ 140 w 141"/>
                <a:gd name="T5" fmla="*/ 395 h 396"/>
              </a:gdLst>
              <a:ahLst/>
              <a:cxnLst>
                <a:cxn ang="0">
                  <a:pos x="T0" y="T1"/>
                </a:cxn>
                <a:cxn ang="0">
                  <a:pos x="T2" y="T3"/>
                </a:cxn>
                <a:cxn ang="0">
                  <a:pos x="T4" y="T5"/>
                </a:cxn>
              </a:cxnLst>
              <a:rect l="0" t="0" r="r" b="b"/>
              <a:pathLst>
                <a:path w="141" h="396">
                  <a:moveTo>
                    <a:pt x="0" y="0"/>
                  </a:moveTo>
                  <a:lnTo>
                    <a:pt x="0" y="254"/>
                  </a:lnTo>
                  <a:lnTo>
                    <a:pt x="140" y="395"/>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62" name="Freeform 105">
              <a:extLst>
                <a:ext uri="{FF2B5EF4-FFF2-40B4-BE49-F238E27FC236}">
                  <a16:creationId xmlns:a16="http://schemas.microsoft.com/office/drawing/2014/main" id="{78825412-7B8A-4C65-8796-86D095FC5255}"/>
                </a:ext>
              </a:extLst>
            </p:cNvPr>
            <p:cNvSpPr>
              <a:spLocks noChangeArrowheads="1"/>
            </p:cNvSpPr>
            <p:nvPr/>
          </p:nvSpPr>
          <p:spPr bwMode="auto">
            <a:xfrm>
              <a:off x="2441111" y="2831210"/>
              <a:ext cx="50800" cy="61912"/>
            </a:xfrm>
            <a:custGeom>
              <a:avLst/>
              <a:gdLst>
                <a:gd name="T0" fmla="*/ 0 w 142"/>
                <a:gd name="T1" fmla="*/ 113 h 171"/>
                <a:gd name="T2" fmla="*/ 56 w 142"/>
                <a:gd name="T3" fmla="*/ 170 h 171"/>
                <a:gd name="T4" fmla="*/ 141 w 142"/>
                <a:gd name="T5" fmla="*/ 170 h 171"/>
                <a:gd name="T6" fmla="*/ 84 w 142"/>
                <a:gd name="T7" fmla="*/ 0 h 171"/>
              </a:gdLst>
              <a:ahLst/>
              <a:cxnLst>
                <a:cxn ang="0">
                  <a:pos x="T0" y="T1"/>
                </a:cxn>
                <a:cxn ang="0">
                  <a:pos x="T2" y="T3"/>
                </a:cxn>
                <a:cxn ang="0">
                  <a:pos x="T4" y="T5"/>
                </a:cxn>
                <a:cxn ang="0">
                  <a:pos x="T6" y="T7"/>
                </a:cxn>
              </a:cxnLst>
              <a:rect l="0" t="0" r="r" b="b"/>
              <a:pathLst>
                <a:path w="142" h="171">
                  <a:moveTo>
                    <a:pt x="0" y="113"/>
                  </a:moveTo>
                  <a:lnTo>
                    <a:pt x="56" y="170"/>
                  </a:lnTo>
                  <a:lnTo>
                    <a:pt x="141" y="170"/>
                  </a:lnTo>
                  <a:lnTo>
                    <a:pt x="84"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63" name="Freeform 106">
              <a:extLst>
                <a:ext uri="{FF2B5EF4-FFF2-40B4-BE49-F238E27FC236}">
                  <a16:creationId xmlns:a16="http://schemas.microsoft.com/office/drawing/2014/main" id="{1FC4B543-AA68-41D3-8C99-004E8EF44954}"/>
                </a:ext>
              </a:extLst>
            </p:cNvPr>
            <p:cNvSpPr>
              <a:spLocks noChangeArrowheads="1"/>
            </p:cNvSpPr>
            <p:nvPr/>
          </p:nvSpPr>
          <p:spPr bwMode="auto">
            <a:xfrm>
              <a:off x="2147424" y="2831210"/>
              <a:ext cx="50800" cy="61912"/>
            </a:xfrm>
            <a:custGeom>
              <a:avLst/>
              <a:gdLst>
                <a:gd name="T0" fmla="*/ 141 w 142"/>
                <a:gd name="T1" fmla="*/ 113 h 171"/>
                <a:gd name="T2" fmla="*/ 85 w 142"/>
                <a:gd name="T3" fmla="*/ 170 h 171"/>
                <a:gd name="T4" fmla="*/ 0 w 142"/>
                <a:gd name="T5" fmla="*/ 170 h 171"/>
                <a:gd name="T6" fmla="*/ 57 w 142"/>
                <a:gd name="T7" fmla="*/ 0 h 171"/>
              </a:gdLst>
              <a:ahLst/>
              <a:cxnLst>
                <a:cxn ang="0">
                  <a:pos x="T0" y="T1"/>
                </a:cxn>
                <a:cxn ang="0">
                  <a:pos x="T2" y="T3"/>
                </a:cxn>
                <a:cxn ang="0">
                  <a:pos x="T4" y="T5"/>
                </a:cxn>
                <a:cxn ang="0">
                  <a:pos x="T6" y="T7"/>
                </a:cxn>
              </a:cxnLst>
              <a:rect l="0" t="0" r="r" b="b"/>
              <a:pathLst>
                <a:path w="142" h="171">
                  <a:moveTo>
                    <a:pt x="141" y="113"/>
                  </a:moveTo>
                  <a:lnTo>
                    <a:pt x="85" y="170"/>
                  </a:lnTo>
                  <a:lnTo>
                    <a:pt x="0" y="170"/>
                  </a:lnTo>
                  <a:lnTo>
                    <a:pt x="57" y="0"/>
                  </a:lnTo>
                </a:path>
              </a:pathLst>
            </a:custGeom>
            <a:noFill/>
            <a:ln w="2016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264" name="Grouper 197">
            <a:extLst>
              <a:ext uri="{FF2B5EF4-FFF2-40B4-BE49-F238E27FC236}">
                <a16:creationId xmlns:a16="http://schemas.microsoft.com/office/drawing/2014/main" id="{A82158CD-D164-44B0-9BE5-0701EB7ED826}"/>
              </a:ext>
            </a:extLst>
          </p:cNvPr>
          <p:cNvGrpSpPr/>
          <p:nvPr userDrawn="1"/>
        </p:nvGrpSpPr>
        <p:grpSpPr>
          <a:xfrm>
            <a:off x="4639375" y="3684061"/>
            <a:ext cx="628571" cy="525560"/>
            <a:chOff x="4502150" y="3373438"/>
            <a:chExt cx="474663" cy="396875"/>
          </a:xfrm>
        </p:grpSpPr>
        <p:sp>
          <p:nvSpPr>
            <p:cNvPr id="265" name="Freeform 76">
              <a:extLst>
                <a:ext uri="{FF2B5EF4-FFF2-40B4-BE49-F238E27FC236}">
                  <a16:creationId xmlns:a16="http://schemas.microsoft.com/office/drawing/2014/main" id="{F4557213-2CA9-4EC9-86C3-95FAE889FDF2}"/>
                </a:ext>
              </a:extLst>
            </p:cNvPr>
            <p:cNvSpPr>
              <a:spLocks noChangeArrowheads="1"/>
            </p:cNvSpPr>
            <p:nvPr/>
          </p:nvSpPr>
          <p:spPr bwMode="auto">
            <a:xfrm>
              <a:off x="4633913" y="3413125"/>
              <a:ext cx="342900" cy="193675"/>
            </a:xfrm>
            <a:custGeom>
              <a:avLst/>
              <a:gdLst>
                <a:gd name="T0" fmla="*/ 0 w 952"/>
                <a:gd name="T1" fmla="*/ 0 h 538"/>
                <a:gd name="T2" fmla="*/ 917 w 952"/>
                <a:gd name="T3" fmla="*/ 0 h 538"/>
                <a:gd name="T4" fmla="*/ 945 w 952"/>
                <a:gd name="T5" fmla="*/ 37 h 538"/>
                <a:gd name="T6" fmla="*/ 804 w 952"/>
                <a:gd name="T7" fmla="*/ 497 h 538"/>
                <a:gd name="T8" fmla="*/ 751 w 952"/>
                <a:gd name="T9" fmla="*/ 537 h 538"/>
                <a:gd name="T10" fmla="*/ 85 w 952"/>
                <a:gd name="T11" fmla="*/ 537 h 538"/>
              </a:gdLst>
              <a:ahLst/>
              <a:cxnLst>
                <a:cxn ang="0">
                  <a:pos x="T0" y="T1"/>
                </a:cxn>
                <a:cxn ang="0">
                  <a:pos x="T2" y="T3"/>
                </a:cxn>
                <a:cxn ang="0">
                  <a:pos x="T4" y="T5"/>
                </a:cxn>
                <a:cxn ang="0">
                  <a:pos x="T6" y="T7"/>
                </a:cxn>
                <a:cxn ang="0">
                  <a:pos x="T8" y="T9"/>
                </a:cxn>
                <a:cxn ang="0">
                  <a:pos x="T10" y="T11"/>
                </a:cxn>
              </a:cxnLst>
              <a:rect l="0" t="0" r="r" b="b"/>
              <a:pathLst>
                <a:path w="952" h="538">
                  <a:moveTo>
                    <a:pt x="0" y="0"/>
                  </a:moveTo>
                  <a:lnTo>
                    <a:pt x="917" y="0"/>
                  </a:lnTo>
                  <a:cubicBezTo>
                    <a:pt x="937" y="0"/>
                    <a:pt x="951" y="17"/>
                    <a:pt x="945" y="37"/>
                  </a:cubicBezTo>
                  <a:lnTo>
                    <a:pt x="804" y="497"/>
                  </a:lnTo>
                  <a:cubicBezTo>
                    <a:pt x="796" y="520"/>
                    <a:pt x="776" y="537"/>
                    <a:pt x="751" y="537"/>
                  </a:cubicBezTo>
                  <a:lnTo>
                    <a:pt x="85" y="537"/>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66" name="Freeform 77">
              <a:extLst>
                <a:ext uri="{FF2B5EF4-FFF2-40B4-BE49-F238E27FC236}">
                  <a16:creationId xmlns:a16="http://schemas.microsoft.com/office/drawing/2014/main" id="{96D71DEE-97AD-4DF7-96CC-F9F840DD3496}"/>
                </a:ext>
              </a:extLst>
            </p:cNvPr>
            <p:cNvSpPr>
              <a:spLocks noChangeArrowheads="1"/>
            </p:cNvSpPr>
            <p:nvPr/>
          </p:nvSpPr>
          <p:spPr bwMode="auto">
            <a:xfrm>
              <a:off x="4502150" y="3373438"/>
              <a:ext cx="417513" cy="304800"/>
            </a:xfrm>
            <a:custGeom>
              <a:avLst/>
              <a:gdLst>
                <a:gd name="T0" fmla="*/ 1157 w 1158"/>
                <a:gd name="T1" fmla="*/ 844 h 845"/>
                <a:gd name="T2" fmla="*/ 550 w 1158"/>
                <a:gd name="T3" fmla="*/ 844 h 845"/>
                <a:gd name="T4" fmla="*/ 497 w 1158"/>
                <a:gd name="T5" fmla="*/ 805 h 845"/>
                <a:gd name="T6" fmla="*/ 268 w 1158"/>
                <a:gd name="T7" fmla="*/ 40 h 845"/>
                <a:gd name="T8" fmla="*/ 215 w 1158"/>
                <a:gd name="T9" fmla="*/ 0 h 845"/>
                <a:gd name="T10" fmla="*/ 0 w 1158"/>
                <a:gd name="T11" fmla="*/ 0 h 845"/>
              </a:gdLst>
              <a:ahLst/>
              <a:cxnLst>
                <a:cxn ang="0">
                  <a:pos x="T0" y="T1"/>
                </a:cxn>
                <a:cxn ang="0">
                  <a:pos x="T2" y="T3"/>
                </a:cxn>
                <a:cxn ang="0">
                  <a:pos x="T4" y="T5"/>
                </a:cxn>
                <a:cxn ang="0">
                  <a:pos x="T6" y="T7"/>
                </a:cxn>
                <a:cxn ang="0">
                  <a:pos x="T8" y="T9"/>
                </a:cxn>
                <a:cxn ang="0">
                  <a:pos x="T10" y="T11"/>
                </a:cxn>
              </a:cxnLst>
              <a:rect l="0" t="0" r="r" b="b"/>
              <a:pathLst>
                <a:path w="1158" h="845">
                  <a:moveTo>
                    <a:pt x="1157" y="844"/>
                  </a:moveTo>
                  <a:lnTo>
                    <a:pt x="550" y="844"/>
                  </a:lnTo>
                  <a:cubicBezTo>
                    <a:pt x="525" y="844"/>
                    <a:pt x="502" y="827"/>
                    <a:pt x="497" y="805"/>
                  </a:cubicBezTo>
                  <a:lnTo>
                    <a:pt x="268" y="40"/>
                  </a:lnTo>
                  <a:cubicBezTo>
                    <a:pt x="260" y="17"/>
                    <a:pt x="240" y="0"/>
                    <a:pt x="215" y="0"/>
                  </a:cubicBezTo>
                  <a:lnTo>
                    <a:pt x="0"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67" name="Freeform 78">
              <a:extLst>
                <a:ext uri="{FF2B5EF4-FFF2-40B4-BE49-F238E27FC236}">
                  <a16:creationId xmlns:a16="http://schemas.microsoft.com/office/drawing/2014/main" id="{A3DC6864-28C9-4835-88FE-E015B181167F}"/>
                </a:ext>
              </a:extLst>
            </p:cNvPr>
            <p:cNvSpPr>
              <a:spLocks noChangeArrowheads="1"/>
            </p:cNvSpPr>
            <p:nvPr/>
          </p:nvSpPr>
          <p:spPr bwMode="auto">
            <a:xfrm>
              <a:off x="4652963" y="3708400"/>
              <a:ext cx="61912" cy="61913"/>
            </a:xfrm>
            <a:custGeom>
              <a:avLst/>
              <a:gdLst>
                <a:gd name="T0" fmla="*/ 170 w 171"/>
                <a:gd name="T1" fmla="*/ 84 h 170"/>
                <a:gd name="T2" fmla="*/ 158 w 171"/>
                <a:gd name="T3" fmla="*/ 127 h 170"/>
                <a:gd name="T4" fmla="*/ 127 w 171"/>
                <a:gd name="T5" fmla="*/ 158 h 170"/>
                <a:gd name="T6" fmla="*/ 85 w 171"/>
                <a:gd name="T7" fmla="*/ 169 h 170"/>
                <a:gd name="T8" fmla="*/ 43 w 171"/>
                <a:gd name="T9" fmla="*/ 158 h 170"/>
                <a:gd name="T10" fmla="*/ 12 w 171"/>
                <a:gd name="T11" fmla="*/ 127 h 170"/>
                <a:gd name="T12" fmla="*/ 0 w 171"/>
                <a:gd name="T13" fmla="*/ 84 h 170"/>
                <a:gd name="T14" fmla="*/ 12 w 171"/>
                <a:gd name="T15" fmla="*/ 42 h 170"/>
                <a:gd name="T16" fmla="*/ 43 w 171"/>
                <a:gd name="T17" fmla="*/ 11 h 170"/>
                <a:gd name="T18" fmla="*/ 85 w 171"/>
                <a:gd name="T19" fmla="*/ 0 h 170"/>
                <a:gd name="T20" fmla="*/ 127 w 171"/>
                <a:gd name="T21" fmla="*/ 11 h 170"/>
                <a:gd name="T22" fmla="*/ 158 w 171"/>
                <a:gd name="T23" fmla="*/ 42 h 170"/>
                <a:gd name="T24" fmla="*/ 170 w 171"/>
                <a:gd name="T25" fmla="*/ 8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1" h="170">
                  <a:moveTo>
                    <a:pt x="170" y="84"/>
                  </a:moveTo>
                  <a:cubicBezTo>
                    <a:pt x="170" y="100"/>
                    <a:pt x="165" y="113"/>
                    <a:pt x="158" y="127"/>
                  </a:cubicBezTo>
                  <a:cubicBezTo>
                    <a:pt x="150" y="140"/>
                    <a:pt x="140" y="150"/>
                    <a:pt x="127" y="158"/>
                  </a:cubicBezTo>
                  <a:cubicBezTo>
                    <a:pt x="113" y="166"/>
                    <a:pt x="100" y="169"/>
                    <a:pt x="85" y="169"/>
                  </a:cubicBezTo>
                  <a:cubicBezTo>
                    <a:pt x="69" y="169"/>
                    <a:pt x="56" y="166"/>
                    <a:pt x="43" y="158"/>
                  </a:cubicBezTo>
                  <a:cubicBezTo>
                    <a:pt x="29" y="150"/>
                    <a:pt x="20" y="140"/>
                    <a:pt x="12" y="127"/>
                  </a:cubicBezTo>
                  <a:cubicBezTo>
                    <a:pt x="4" y="113"/>
                    <a:pt x="0" y="99"/>
                    <a:pt x="0" y="84"/>
                  </a:cubicBezTo>
                  <a:cubicBezTo>
                    <a:pt x="0" y="68"/>
                    <a:pt x="4" y="55"/>
                    <a:pt x="12" y="42"/>
                  </a:cubicBezTo>
                  <a:cubicBezTo>
                    <a:pt x="20" y="28"/>
                    <a:pt x="29" y="19"/>
                    <a:pt x="43" y="11"/>
                  </a:cubicBezTo>
                  <a:cubicBezTo>
                    <a:pt x="56" y="3"/>
                    <a:pt x="70" y="0"/>
                    <a:pt x="85" y="0"/>
                  </a:cubicBezTo>
                  <a:cubicBezTo>
                    <a:pt x="101" y="0"/>
                    <a:pt x="113" y="3"/>
                    <a:pt x="127" y="11"/>
                  </a:cubicBezTo>
                  <a:cubicBezTo>
                    <a:pt x="140" y="19"/>
                    <a:pt x="150" y="28"/>
                    <a:pt x="158" y="42"/>
                  </a:cubicBezTo>
                  <a:cubicBezTo>
                    <a:pt x="165" y="55"/>
                    <a:pt x="170" y="69"/>
                    <a:pt x="170" y="84"/>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68" name="Freeform 79">
              <a:extLst>
                <a:ext uri="{FF2B5EF4-FFF2-40B4-BE49-F238E27FC236}">
                  <a16:creationId xmlns:a16="http://schemas.microsoft.com/office/drawing/2014/main" id="{A0B9DE66-474B-4038-AEE3-A1285D8B1FC2}"/>
                </a:ext>
              </a:extLst>
            </p:cNvPr>
            <p:cNvSpPr>
              <a:spLocks noChangeArrowheads="1"/>
            </p:cNvSpPr>
            <p:nvPr/>
          </p:nvSpPr>
          <p:spPr bwMode="auto">
            <a:xfrm>
              <a:off x="4857750" y="3708400"/>
              <a:ext cx="61913" cy="61913"/>
            </a:xfrm>
            <a:custGeom>
              <a:avLst/>
              <a:gdLst>
                <a:gd name="T0" fmla="*/ 169 w 170"/>
                <a:gd name="T1" fmla="*/ 84 h 170"/>
                <a:gd name="T2" fmla="*/ 158 w 170"/>
                <a:gd name="T3" fmla="*/ 127 h 170"/>
                <a:gd name="T4" fmla="*/ 127 w 170"/>
                <a:gd name="T5" fmla="*/ 158 h 170"/>
                <a:gd name="T6" fmla="*/ 85 w 170"/>
                <a:gd name="T7" fmla="*/ 169 h 170"/>
                <a:gd name="T8" fmla="*/ 42 w 170"/>
                <a:gd name="T9" fmla="*/ 158 h 170"/>
                <a:gd name="T10" fmla="*/ 11 w 170"/>
                <a:gd name="T11" fmla="*/ 127 h 170"/>
                <a:gd name="T12" fmla="*/ 0 w 170"/>
                <a:gd name="T13" fmla="*/ 84 h 170"/>
                <a:gd name="T14" fmla="*/ 11 w 170"/>
                <a:gd name="T15" fmla="*/ 42 h 170"/>
                <a:gd name="T16" fmla="*/ 42 w 170"/>
                <a:gd name="T17" fmla="*/ 11 h 170"/>
                <a:gd name="T18" fmla="*/ 85 w 170"/>
                <a:gd name="T19" fmla="*/ 0 h 170"/>
                <a:gd name="T20" fmla="*/ 127 w 170"/>
                <a:gd name="T21" fmla="*/ 11 h 170"/>
                <a:gd name="T22" fmla="*/ 158 w 170"/>
                <a:gd name="T23" fmla="*/ 42 h 170"/>
                <a:gd name="T24" fmla="*/ 169 w 170"/>
                <a:gd name="T25" fmla="*/ 8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0" h="170">
                  <a:moveTo>
                    <a:pt x="169" y="84"/>
                  </a:moveTo>
                  <a:cubicBezTo>
                    <a:pt x="169" y="100"/>
                    <a:pt x="166" y="113"/>
                    <a:pt x="158" y="127"/>
                  </a:cubicBezTo>
                  <a:cubicBezTo>
                    <a:pt x="150" y="140"/>
                    <a:pt x="140" y="150"/>
                    <a:pt x="127" y="158"/>
                  </a:cubicBezTo>
                  <a:cubicBezTo>
                    <a:pt x="113" y="166"/>
                    <a:pt x="100" y="169"/>
                    <a:pt x="85" y="169"/>
                  </a:cubicBezTo>
                  <a:cubicBezTo>
                    <a:pt x="69" y="169"/>
                    <a:pt x="55" y="166"/>
                    <a:pt x="42" y="158"/>
                  </a:cubicBezTo>
                  <a:cubicBezTo>
                    <a:pt x="28" y="150"/>
                    <a:pt x="19" y="140"/>
                    <a:pt x="11" y="127"/>
                  </a:cubicBezTo>
                  <a:cubicBezTo>
                    <a:pt x="3" y="113"/>
                    <a:pt x="0" y="99"/>
                    <a:pt x="0" y="84"/>
                  </a:cubicBezTo>
                  <a:cubicBezTo>
                    <a:pt x="0" y="68"/>
                    <a:pt x="3" y="55"/>
                    <a:pt x="11" y="42"/>
                  </a:cubicBezTo>
                  <a:cubicBezTo>
                    <a:pt x="19" y="28"/>
                    <a:pt x="28" y="19"/>
                    <a:pt x="42" y="11"/>
                  </a:cubicBezTo>
                  <a:cubicBezTo>
                    <a:pt x="55" y="3"/>
                    <a:pt x="69" y="0"/>
                    <a:pt x="85" y="0"/>
                  </a:cubicBezTo>
                  <a:cubicBezTo>
                    <a:pt x="100" y="0"/>
                    <a:pt x="113" y="3"/>
                    <a:pt x="127" y="11"/>
                  </a:cubicBezTo>
                  <a:cubicBezTo>
                    <a:pt x="140" y="19"/>
                    <a:pt x="150" y="28"/>
                    <a:pt x="158" y="42"/>
                  </a:cubicBezTo>
                  <a:cubicBezTo>
                    <a:pt x="166" y="55"/>
                    <a:pt x="169" y="69"/>
                    <a:pt x="169" y="84"/>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grpSp>
      <p:grpSp>
        <p:nvGrpSpPr>
          <p:cNvPr id="269" name="Grouper 320">
            <a:extLst>
              <a:ext uri="{FF2B5EF4-FFF2-40B4-BE49-F238E27FC236}">
                <a16:creationId xmlns:a16="http://schemas.microsoft.com/office/drawing/2014/main" id="{464ED5FE-DDD4-40E2-B80D-A76833A7D65E}"/>
              </a:ext>
            </a:extLst>
          </p:cNvPr>
          <p:cNvGrpSpPr/>
          <p:nvPr userDrawn="1"/>
        </p:nvGrpSpPr>
        <p:grpSpPr>
          <a:xfrm>
            <a:off x="6734541" y="3706844"/>
            <a:ext cx="613558" cy="479994"/>
            <a:chOff x="6771482" y="965200"/>
            <a:chExt cx="466725" cy="365125"/>
          </a:xfrm>
        </p:grpSpPr>
        <p:sp>
          <p:nvSpPr>
            <p:cNvPr id="270" name="Freeform 18">
              <a:extLst>
                <a:ext uri="{FF2B5EF4-FFF2-40B4-BE49-F238E27FC236}">
                  <a16:creationId xmlns:a16="http://schemas.microsoft.com/office/drawing/2014/main" id="{5E99BFDF-A7C6-4B5B-9635-A44A3D593457}"/>
                </a:ext>
              </a:extLst>
            </p:cNvPr>
            <p:cNvSpPr>
              <a:spLocks noChangeArrowheads="1"/>
            </p:cNvSpPr>
            <p:nvPr/>
          </p:nvSpPr>
          <p:spPr bwMode="auto">
            <a:xfrm>
              <a:off x="6771482" y="965200"/>
              <a:ext cx="466725" cy="295275"/>
            </a:xfrm>
            <a:custGeom>
              <a:avLst/>
              <a:gdLst>
                <a:gd name="T0" fmla="*/ 649 w 1298"/>
                <a:gd name="T1" fmla="*/ 819 h 820"/>
                <a:gd name="T2" fmla="*/ 0 w 1298"/>
                <a:gd name="T3" fmla="*/ 819 h 820"/>
                <a:gd name="T4" fmla="*/ 0 w 1298"/>
                <a:gd name="T5" fmla="*/ 0 h 820"/>
                <a:gd name="T6" fmla="*/ 1297 w 1298"/>
                <a:gd name="T7" fmla="*/ 0 h 820"/>
                <a:gd name="T8" fmla="*/ 1297 w 1298"/>
                <a:gd name="T9" fmla="*/ 819 h 820"/>
                <a:gd name="T10" fmla="*/ 649 w 1298"/>
                <a:gd name="T11" fmla="*/ 819 h 820"/>
              </a:gdLst>
              <a:ahLst/>
              <a:cxnLst>
                <a:cxn ang="0">
                  <a:pos x="T0" y="T1"/>
                </a:cxn>
                <a:cxn ang="0">
                  <a:pos x="T2" y="T3"/>
                </a:cxn>
                <a:cxn ang="0">
                  <a:pos x="T4" y="T5"/>
                </a:cxn>
                <a:cxn ang="0">
                  <a:pos x="T6" y="T7"/>
                </a:cxn>
                <a:cxn ang="0">
                  <a:pos x="T8" y="T9"/>
                </a:cxn>
                <a:cxn ang="0">
                  <a:pos x="T10" y="T11"/>
                </a:cxn>
              </a:cxnLst>
              <a:rect l="0" t="0" r="r" b="b"/>
              <a:pathLst>
                <a:path w="1298" h="820">
                  <a:moveTo>
                    <a:pt x="649" y="819"/>
                  </a:moveTo>
                  <a:lnTo>
                    <a:pt x="0" y="819"/>
                  </a:lnTo>
                  <a:lnTo>
                    <a:pt x="0" y="0"/>
                  </a:lnTo>
                  <a:lnTo>
                    <a:pt x="1297" y="0"/>
                  </a:lnTo>
                  <a:lnTo>
                    <a:pt x="1297" y="819"/>
                  </a:lnTo>
                  <a:lnTo>
                    <a:pt x="649" y="819"/>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71" name="Freeform 19">
              <a:extLst>
                <a:ext uri="{FF2B5EF4-FFF2-40B4-BE49-F238E27FC236}">
                  <a16:creationId xmlns:a16="http://schemas.microsoft.com/office/drawing/2014/main" id="{969842F8-D2F4-4D9D-9457-B68E0C3545C3}"/>
                </a:ext>
              </a:extLst>
            </p:cNvPr>
            <p:cNvSpPr>
              <a:spLocks noChangeArrowheads="1"/>
            </p:cNvSpPr>
            <p:nvPr/>
          </p:nvSpPr>
          <p:spPr bwMode="auto">
            <a:xfrm>
              <a:off x="6893719" y="1309688"/>
              <a:ext cx="233363" cy="20637"/>
            </a:xfrm>
            <a:custGeom>
              <a:avLst/>
              <a:gdLst>
                <a:gd name="T0" fmla="*/ 0 w 649"/>
                <a:gd name="T1" fmla="*/ 56 h 57"/>
                <a:gd name="T2" fmla="*/ 56 w 649"/>
                <a:gd name="T3" fmla="*/ 0 h 57"/>
                <a:gd name="T4" fmla="*/ 591 w 649"/>
                <a:gd name="T5" fmla="*/ 0 h 57"/>
                <a:gd name="T6" fmla="*/ 648 w 649"/>
                <a:gd name="T7" fmla="*/ 56 h 57"/>
              </a:gdLst>
              <a:ahLst/>
              <a:cxnLst>
                <a:cxn ang="0">
                  <a:pos x="T0" y="T1"/>
                </a:cxn>
                <a:cxn ang="0">
                  <a:pos x="T2" y="T3"/>
                </a:cxn>
                <a:cxn ang="0">
                  <a:pos x="T4" y="T5"/>
                </a:cxn>
                <a:cxn ang="0">
                  <a:pos x="T6" y="T7"/>
                </a:cxn>
              </a:cxnLst>
              <a:rect l="0" t="0" r="r" b="b"/>
              <a:pathLst>
                <a:path w="649" h="57">
                  <a:moveTo>
                    <a:pt x="0" y="56"/>
                  </a:moveTo>
                  <a:lnTo>
                    <a:pt x="56" y="0"/>
                  </a:lnTo>
                  <a:lnTo>
                    <a:pt x="591" y="0"/>
                  </a:lnTo>
                  <a:lnTo>
                    <a:pt x="648" y="56"/>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72" name="Line 20">
              <a:extLst>
                <a:ext uri="{FF2B5EF4-FFF2-40B4-BE49-F238E27FC236}">
                  <a16:creationId xmlns:a16="http://schemas.microsoft.com/office/drawing/2014/main" id="{0442A9D3-6BD0-40DA-944C-10BB495A25CF}"/>
                </a:ext>
              </a:extLst>
            </p:cNvPr>
            <p:cNvSpPr>
              <a:spLocks noChangeShapeType="1"/>
            </p:cNvSpPr>
            <p:nvPr/>
          </p:nvSpPr>
          <p:spPr bwMode="auto">
            <a:xfrm>
              <a:off x="6974682" y="1279525"/>
              <a:ext cx="1587" cy="30163"/>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73" name="Line 21">
              <a:extLst>
                <a:ext uri="{FF2B5EF4-FFF2-40B4-BE49-F238E27FC236}">
                  <a16:creationId xmlns:a16="http://schemas.microsoft.com/office/drawing/2014/main" id="{6CFDC123-2201-4E86-8501-692CA258F0AD}"/>
                </a:ext>
              </a:extLst>
            </p:cNvPr>
            <p:cNvSpPr>
              <a:spLocks noChangeShapeType="1"/>
            </p:cNvSpPr>
            <p:nvPr/>
          </p:nvSpPr>
          <p:spPr bwMode="auto">
            <a:xfrm>
              <a:off x="7044532" y="1279525"/>
              <a:ext cx="1587" cy="30163"/>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274" name="Grouper 351">
            <a:extLst>
              <a:ext uri="{FF2B5EF4-FFF2-40B4-BE49-F238E27FC236}">
                <a16:creationId xmlns:a16="http://schemas.microsoft.com/office/drawing/2014/main" id="{9D2EC829-0EFE-4172-B18C-9D3C3C23704C}"/>
              </a:ext>
            </a:extLst>
          </p:cNvPr>
          <p:cNvGrpSpPr/>
          <p:nvPr userDrawn="1"/>
        </p:nvGrpSpPr>
        <p:grpSpPr>
          <a:xfrm>
            <a:off x="5678813" y="3666149"/>
            <a:ext cx="644861" cy="561384"/>
            <a:chOff x="4592638" y="3300413"/>
            <a:chExt cx="490537" cy="427037"/>
          </a:xfrm>
        </p:grpSpPr>
        <p:sp>
          <p:nvSpPr>
            <p:cNvPr id="275" name="Freeform 59">
              <a:extLst>
                <a:ext uri="{FF2B5EF4-FFF2-40B4-BE49-F238E27FC236}">
                  <a16:creationId xmlns:a16="http://schemas.microsoft.com/office/drawing/2014/main" id="{61E05D72-0A21-4C93-B584-7DC85AC97248}"/>
                </a:ext>
              </a:extLst>
            </p:cNvPr>
            <p:cNvSpPr>
              <a:spLocks noChangeArrowheads="1"/>
            </p:cNvSpPr>
            <p:nvPr/>
          </p:nvSpPr>
          <p:spPr bwMode="auto">
            <a:xfrm>
              <a:off x="4716463" y="3300413"/>
              <a:ext cx="244475" cy="61912"/>
            </a:xfrm>
            <a:custGeom>
              <a:avLst/>
              <a:gdLst>
                <a:gd name="T0" fmla="*/ 677 w 678"/>
                <a:gd name="T1" fmla="*/ 169 h 170"/>
                <a:gd name="T2" fmla="*/ 677 w 678"/>
                <a:gd name="T3" fmla="*/ 84 h 170"/>
                <a:gd name="T4" fmla="*/ 592 w 678"/>
                <a:gd name="T5" fmla="*/ 0 h 170"/>
                <a:gd name="T6" fmla="*/ 85 w 678"/>
                <a:gd name="T7" fmla="*/ 0 h 170"/>
                <a:gd name="T8" fmla="*/ 0 w 678"/>
                <a:gd name="T9" fmla="*/ 84 h 170"/>
                <a:gd name="T10" fmla="*/ 0 w 678"/>
                <a:gd name="T11" fmla="*/ 169 h 170"/>
              </a:gdLst>
              <a:ahLst/>
              <a:cxnLst>
                <a:cxn ang="0">
                  <a:pos x="T0" y="T1"/>
                </a:cxn>
                <a:cxn ang="0">
                  <a:pos x="T2" y="T3"/>
                </a:cxn>
                <a:cxn ang="0">
                  <a:pos x="T4" y="T5"/>
                </a:cxn>
                <a:cxn ang="0">
                  <a:pos x="T6" y="T7"/>
                </a:cxn>
                <a:cxn ang="0">
                  <a:pos x="T8" y="T9"/>
                </a:cxn>
                <a:cxn ang="0">
                  <a:pos x="T10" y="T11"/>
                </a:cxn>
              </a:cxnLst>
              <a:rect l="0" t="0" r="r" b="b"/>
              <a:pathLst>
                <a:path w="678" h="170">
                  <a:moveTo>
                    <a:pt x="677" y="169"/>
                  </a:moveTo>
                  <a:lnTo>
                    <a:pt x="677" y="84"/>
                  </a:lnTo>
                  <a:cubicBezTo>
                    <a:pt x="677" y="36"/>
                    <a:pt x="640" y="0"/>
                    <a:pt x="592" y="0"/>
                  </a:cubicBezTo>
                  <a:lnTo>
                    <a:pt x="85" y="0"/>
                  </a:lnTo>
                  <a:cubicBezTo>
                    <a:pt x="37" y="0"/>
                    <a:pt x="0" y="36"/>
                    <a:pt x="0" y="84"/>
                  </a:cubicBezTo>
                  <a:lnTo>
                    <a:pt x="0" y="169"/>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76" name="Freeform 60">
              <a:extLst>
                <a:ext uri="{FF2B5EF4-FFF2-40B4-BE49-F238E27FC236}">
                  <a16:creationId xmlns:a16="http://schemas.microsoft.com/office/drawing/2014/main" id="{A53B92AA-E401-4D8F-BE5B-D14C8770DB6B}"/>
                </a:ext>
              </a:extLst>
            </p:cNvPr>
            <p:cNvSpPr>
              <a:spLocks noChangeArrowheads="1"/>
            </p:cNvSpPr>
            <p:nvPr/>
          </p:nvSpPr>
          <p:spPr bwMode="auto">
            <a:xfrm>
              <a:off x="4716463" y="3656013"/>
              <a:ext cx="244475" cy="71437"/>
            </a:xfrm>
            <a:custGeom>
              <a:avLst/>
              <a:gdLst>
                <a:gd name="T0" fmla="*/ 0 w 678"/>
                <a:gd name="T1" fmla="*/ 0 h 199"/>
                <a:gd name="T2" fmla="*/ 0 w 678"/>
                <a:gd name="T3" fmla="*/ 113 h 199"/>
                <a:gd name="T4" fmla="*/ 85 w 678"/>
                <a:gd name="T5" fmla="*/ 198 h 199"/>
                <a:gd name="T6" fmla="*/ 592 w 678"/>
                <a:gd name="T7" fmla="*/ 198 h 199"/>
                <a:gd name="T8" fmla="*/ 677 w 678"/>
                <a:gd name="T9" fmla="*/ 113 h 199"/>
                <a:gd name="T10" fmla="*/ 677 w 678"/>
                <a:gd name="T11" fmla="*/ 0 h 199"/>
              </a:gdLst>
              <a:ahLst/>
              <a:cxnLst>
                <a:cxn ang="0">
                  <a:pos x="T0" y="T1"/>
                </a:cxn>
                <a:cxn ang="0">
                  <a:pos x="T2" y="T3"/>
                </a:cxn>
                <a:cxn ang="0">
                  <a:pos x="T4" y="T5"/>
                </a:cxn>
                <a:cxn ang="0">
                  <a:pos x="T6" y="T7"/>
                </a:cxn>
                <a:cxn ang="0">
                  <a:pos x="T8" y="T9"/>
                </a:cxn>
                <a:cxn ang="0">
                  <a:pos x="T10" y="T11"/>
                </a:cxn>
              </a:cxnLst>
              <a:rect l="0" t="0" r="r" b="b"/>
              <a:pathLst>
                <a:path w="678" h="199">
                  <a:moveTo>
                    <a:pt x="0" y="0"/>
                  </a:moveTo>
                  <a:lnTo>
                    <a:pt x="0" y="113"/>
                  </a:lnTo>
                  <a:cubicBezTo>
                    <a:pt x="0" y="161"/>
                    <a:pt x="37" y="198"/>
                    <a:pt x="85" y="198"/>
                  </a:cubicBezTo>
                  <a:lnTo>
                    <a:pt x="592" y="198"/>
                  </a:lnTo>
                  <a:cubicBezTo>
                    <a:pt x="640" y="198"/>
                    <a:pt x="677" y="161"/>
                    <a:pt x="677" y="113"/>
                  </a:cubicBezTo>
                  <a:lnTo>
                    <a:pt x="677"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77" name="Freeform 61">
              <a:extLst>
                <a:ext uri="{FF2B5EF4-FFF2-40B4-BE49-F238E27FC236}">
                  <a16:creationId xmlns:a16="http://schemas.microsoft.com/office/drawing/2014/main" id="{AD09C56A-9400-448C-B2EB-F70FB1C0512A}"/>
                </a:ext>
              </a:extLst>
            </p:cNvPr>
            <p:cNvSpPr>
              <a:spLocks noChangeArrowheads="1"/>
            </p:cNvSpPr>
            <p:nvPr/>
          </p:nvSpPr>
          <p:spPr bwMode="auto">
            <a:xfrm>
              <a:off x="4716463" y="3360738"/>
              <a:ext cx="244475" cy="295275"/>
            </a:xfrm>
            <a:custGeom>
              <a:avLst/>
              <a:gdLst>
                <a:gd name="T0" fmla="*/ 339 w 678"/>
                <a:gd name="T1" fmla="*/ 818 h 819"/>
                <a:gd name="T2" fmla="*/ 0 w 678"/>
                <a:gd name="T3" fmla="*/ 818 h 819"/>
                <a:gd name="T4" fmla="*/ 0 w 678"/>
                <a:gd name="T5" fmla="*/ 0 h 819"/>
                <a:gd name="T6" fmla="*/ 677 w 678"/>
                <a:gd name="T7" fmla="*/ 0 h 819"/>
                <a:gd name="T8" fmla="*/ 677 w 678"/>
                <a:gd name="T9" fmla="*/ 818 h 819"/>
                <a:gd name="T10" fmla="*/ 339 w 678"/>
                <a:gd name="T11" fmla="*/ 818 h 819"/>
              </a:gdLst>
              <a:ahLst/>
              <a:cxnLst>
                <a:cxn ang="0">
                  <a:pos x="T0" y="T1"/>
                </a:cxn>
                <a:cxn ang="0">
                  <a:pos x="T2" y="T3"/>
                </a:cxn>
                <a:cxn ang="0">
                  <a:pos x="T4" y="T5"/>
                </a:cxn>
                <a:cxn ang="0">
                  <a:pos x="T6" y="T7"/>
                </a:cxn>
                <a:cxn ang="0">
                  <a:pos x="T8" y="T9"/>
                </a:cxn>
                <a:cxn ang="0">
                  <a:pos x="T10" y="T11"/>
                </a:cxn>
              </a:cxnLst>
              <a:rect l="0" t="0" r="r" b="b"/>
              <a:pathLst>
                <a:path w="678" h="819">
                  <a:moveTo>
                    <a:pt x="339" y="818"/>
                  </a:moveTo>
                  <a:lnTo>
                    <a:pt x="0" y="818"/>
                  </a:lnTo>
                  <a:lnTo>
                    <a:pt x="0" y="0"/>
                  </a:lnTo>
                  <a:lnTo>
                    <a:pt x="677" y="0"/>
                  </a:lnTo>
                  <a:lnTo>
                    <a:pt x="677" y="818"/>
                  </a:lnTo>
                  <a:lnTo>
                    <a:pt x="339" y="818"/>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78" name="Line 62">
              <a:extLst>
                <a:ext uri="{FF2B5EF4-FFF2-40B4-BE49-F238E27FC236}">
                  <a16:creationId xmlns:a16="http://schemas.microsoft.com/office/drawing/2014/main" id="{6A395CBD-E921-4D5D-B397-E2B0F1C3D282}"/>
                </a:ext>
              </a:extLst>
            </p:cNvPr>
            <p:cNvSpPr>
              <a:spLocks noChangeShapeType="1"/>
            </p:cNvSpPr>
            <p:nvPr/>
          </p:nvSpPr>
          <p:spPr bwMode="auto">
            <a:xfrm>
              <a:off x="4806950" y="3686175"/>
              <a:ext cx="60325" cy="1588"/>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79" name="Freeform 63">
              <a:extLst>
                <a:ext uri="{FF2B5EF4-FFF2-40B4-BE49-F238E27FC236}">
                  <a16:creationId xmlns:a16="http://schemas.microsoft.com/office/drawing/2014/main" id="{EE1ABCB2-D4EA-4D54-8DEC-A0EB9938C14A}"/>
                </a:ext>
              </a:extLst>
            </p:cNvPr>
            <p:cNvSpPr>
              <a:spLocks noChangeArrowheads="1"/>
            </p:cNvSpPr>
            <p:nvPr/>
          </p:nvSpPr>
          <p:spPr bwMode="auto">
            <a:xfrm>
              <a:off x="4646613" y="3451225"/>
              <a:ext cx="31750" cy="115888"/>
            </a:xfrm>
            <a:custGeom>
              <a:avLst/>
              <a:gdLst>
                <a:gd name="T0" fmla="*/ 88 w 89"/>
                <a:gd name="T1" fmla="*/ 319 h 320"/>
                <a:gd name="T2" fmla="*/ 88 w 89"/>
                <a:gd name="T3" fmla="*/ 0 h 320"/>
              </a:gdLst>
              <a:ahLst/>
              <a:cxnLst>
                <a:cxn ang="0">
                  <a:pos x="T0" y="T1"/>
                </a:cxn>
                <a:cxn ang="0">
                  <a:pos x="T2" y="T3"/>
                </a:cxn>
              </a:cxnLst>
              <a:rect l="0" t="0" r="r" b="b"/>
              <a:pathLst>
                <a:path w="89" h="320">
                  <a:moveTo>
                    <a:pt x="88" y="319"/>
                  </a:moveTo>
                  <a:cubicBezTo>
                    <a:pt x="0" y="232"/>
                    <a:pt x="0" y="88"/>
                    <a:pt x="88"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80" name="Freeform 64">
              <a:extLst>
                <a:ext uri="{FF2B5EF4-FFF2-40B4-BE49-F238E27FC236}">
                  <a16:creationId xmlns:a16="http://schemas.microsoft.com/office/drawing/2014/main" id="{6183833A-A62D-453B-9B60-BA9A5F2DA546}"/>
                </a:ext>
              </a:extLst>
            </p:cNvPr>
            <p:cNvSpPr>
              <a:spLocks noChangeArrowheads="1"/>
            </p:cNvSpPr>
            <p:nvPr/>
          </p:nvSpPr>
          <p:spPr bwMode="auto">
            <a:xfrm>
              <a:off x="4592638" y="3422650"/>
              <a:ext cx="47625" cy="173038"/>
            </a:xfrm>
            <a:custGeom>
              <a:avLst/>
              <a:gdLst>
                <a:gd name="T0" fmla="*/ 133 w 134"/>
                <a:gd name="T1" fmla="*/ 480 h 481"/>
                <a:gd name="T2" fmla="*/ 133 w 134"/>
                <a:gd name="T3" fmla="*/ 0 h 481"/>
              </a:gdLst>
              <a:ahLst/>
              <a:cxnLst>
                <a:cxn ang="0">
                  <a:pos x="T0" y="T1"/>
                </a:cxn>
                <a:cxn ang="0">
                  <a:pos x="T2" y="T3"/>
                </a:cxn>
              </a:cxnLst>
              <a:rect l="0" t="0" r="r" b="b"/>
              <a:pathLst>
                <a:path w="134" h="481">
                  <a:moveTo>
                    <a:pt x="133" y="480"/>
                  </a:moveTo>
                  <a:cubicBezTo>
                    <a:pt x="0" y="347"/>
                    <a:pt x="0" y="133"/>
                    <a:pt x="133"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81" name="Freeform 65">
              <a:extLst>
                <a:ext uri="{FF2B5EF4-FFF2-40B4-BE49-F238E27FC236}">
                  <a16:creationId xmlns:a16="http://schemas.microsoft.com/office/drawing/2014/main" id="{2F1A37F9-CA29-4186-A34E-42B226E46968}"/>
                </a:ext>
              </a:extLst>
            </p:cNvPr>
            <p:cNvSpPr>
              <a:spLocks noChangeArrowheads="1"/>
            </p:cNvSpPr>
            <p:nvPr/>
          </p:nvSpPr>
          <p:spPr bwMode="auto">
            <a:xfrm>
              <a:off x="4997450" y="3451225"/>
              <a:ext cx="31750" cy="115888"/>
            </a:xfrm>
            <a:custGeom>
              <a:avLst/>
              <a:gdLst>
                <a:gd name="T0" fmla="*/ 0 w 89"/>
                <a:gd name="T1" fmla="*/ 319 h 320"/>
                <a:gd name="T2" fmla="*/ 0 w 89"/>
                <a:gd name="T3" fmla="*/ 0 h 320"/>
              </a:gdLst>
              <a:ahLst/>
              <a:cxnLst>
                <a:cxn ang="0">
                  <a:pos x="T0" y="T1"/>
                </a:cxn>
                <a:cxn ang="0">
                  <a:pos x="T2" y="T3"/>
                </a:cxn>
              </a:cxnLst>
              <a:rect l="0" t="0" r="r" b="b"/>
              <a:pathLst>
                <a:path w="89" h="320">
                  <a:moveTo>
                    <a:pt x="0" y="319"/>
                  </a:moveTo>
                  <a:cubicBezTo>
                    <a:pt x="88" y="232"/>
                    <a:pt x="88" y="88"/>
                    <a:pt x="0"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82" name="Freeform 66">
              <a:extLst>
                <a:ext uri="{FF2B5EF4-FFF2-40B4-BE49-F238E27FC236}">
                  <a16:creationId xmlns:a16="http://schemas.microsoft.com/office/drawing/2014/main" id="{EBE47D3D-80B6-4B60-A452-CF3B511E5337}"/>
                </a:ext>
              </a:extLst>
            </p:cNvPr>
            <p:cNvSpPr>
              <a:spLocks noChangeArrowheads="1"/>
            </p:cNvSpPr>
            <p:nvPr/>
          </p:nvSpPr>
          <p:spPr bwMode="auto">
            <a:xfrm>
              <a:off x="5035550" y="3422650"/>
              <a:ext cx="47625" cy="173038"/>
            </a:xfrm>
            <a:custGeom>
              <a:avLst/>
              <a:gdLst>
                <a:gd name="T0" fmla="*/ 0 w 134"/>
                <a:gd name="T1" fmla="*/ 480 h 481"/>
                <a:gd name="T2" fmla="*/ 0 w 134"/>
                <a:gd name="T3" fmla="*/ 0 h 481"/>
              </a:gdLst>
              <a:ahLst/>
              <a:cxnLst>
                <a:cxn ang="0">
                  <a:pos x="T0" y="T1"/>
                </a:cxn>
                <a:cxn ang="0">
                  <a:pos x="T2" y="T3"/>
                </a:cxn>
              </a:cxnLst>
              <a:rect l="0" t="0" r="r" b="b"/>
              <a:pathLst>
                <a:path w="134" h="481">
                  <a:moveTo>
                    <a:pt x="0" y="480"/>
                  </a:moveTo>
                  <a:cubicBezTo>
                    <a:pt x="133" y="347"/>
                    <a:pt x="133" y="133"/>
                    <a:pt x="0"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283" name="Grouper 977">
            <a:extLst>
              <a:ext uri="{FF2B5EF4-FFF2-40B4-BE49-F238E27FC236}">
                <a16:creationId xmlns:a16="http://schemas.microsoft.com/office/drawing/2014/main" id="{67FF6CD5-1251-4711-9495-A2C7424E290F}"/>
              </a:ext>
            </a:extLst>
          </p:cNvPr>
          <p:cNvGrpSpPr/>
          <p:nvPr userDrawn="1"/>
        </p:nvGrpSpPr>
        <p:grpSpPr>
          <a:xfrm>
            <a:off x="10214860" y="3660088"/>
            <a:ext cx="466509" cy="573506"/>
            <a:chOff x="2697163" y="2071688"/>
            <a:chExt cx="346075" cy="425450"/>
          </a:xfrm>
        </p:grpSpPr>
        <p:sp>
          <p:nvSpPr>
            <p:cNvPr id="284" name="Freeform 1">
              <a:extLst>
                <a:ext uri="{FF2B5EF4-FFF2-40B4-BE49-F238E27FC236}">
                  <a16:creationId xmlns:a16="http://schemas.microsoft.com/office/drawing/2014/main" id="{D3390935-C758-4E40-A8FA-605263AA6A2C}"/>
                </a:ext>
              </a:extLst>
            </p:cNvPr>
            <p:cNvSpPr>
              <a:spLocks noChangeArrowheads="1"/>
            </p:cNvSpPr>
            <p:nvPr/>
          </p:nvSpPr>
          <p:spPr bwMode="auto">
            <a:xfrm>
              <a:off x="2697163" y="2071688"/>
              <a:ext cx="346075" cy="223837"/>
            </a:xfrm>
            <a:custGeom>
              <a:avLst/>
              <a:gdLst>
                <a:gd name="T0" fmla="*/ 960 w 961"/>
                <a:gd name="T1" fmla="*/ 170 h 622"/>
                <a:gd name="T2" fmla="*/ 480 w 961"/>
                <a:gd name="T3" fmla="*/ 0 h 622"/>
                <a:gd name="T4" fmla="*/ 0 w 961"/>
                <a:gd name="T5" fmla="*/ 170 h 622"/>
                <a:gd name="T6" fmla="*/ 0 w 961"/>
                <a:gd name="T7" fmla="*/ 452 h 622"/>
                <a:gd name="T8" fmla="*/ 480 w 961"/>
                <a:gd name="T9" fmla="*/ 621 h 622"/>
                <a:gd name="T10" fmla="*/ 960 w 961"/>
                <a:gd name="T11" fmla="*/ 452 h 622"/>
                <a:gd name="T12" fmla="*/ 960 w 961"/>
                <a:gd name="T13" fmla="*/ 170 h 622"/>
              </a:gdLst>
              <a:ahLst/>
              <a:cxnLst>
                <a:cxn ang="0">
                  <a:pos x="T0" y="T1"/>
                </a:cxn>
                <a:cxn ang="0">
                  <a:pos x="T2" y="T3"/>
                </a:cxn>
                <a:cxn ang="0">
                  <a:pos x="T4" y="T5"/>
                </a:cxn>
                <a:cxn ang="0">
                  <a:pos x="T6" y="T7"/>
                </a:cxn>
                <a:cxn ang="0">
                  <a:pos x="T8" y="T9"/>
                </a:cxn>
                <a:cxn ang="0">
                  <a:pos x="T10" y="T11"/>
                </a:cxn>
                <a:cxn ang="0">
                  <a:pos x="T12" y="T13"/>
                </a:cxn>
              </a:cxnLst>
              <a:rect l="0" t="0" r="r" b="b"/>
              <a:pathLst>
                <a:path w="961" h="622">
                  <a:moveTo>
                    <a:pt x="960" y="170"/>
                  </a:moveTo>
                  <a:cubicBezTo>
                    <a:pt x="960" y="77"/>
                    <a:pt x="745" y="0"/>
                    <a:pt x="480" y="0"/>
                  </a:cubicBezTo>
                  <a:cubicBezTo>
                    <a:pt x="215" y="0"/>
                    <a:pt x="0" y="77"/>
                    <a:pt x="0" y="170"/>
                  </a:cubicBezTo>
                  <a:lnTo>
                    <a:pt x="0" y="452"/>
                  </a:lnTo>
                  <a:cubicBezTo>
                    <a:pt x="0" y="545"/>
                    <a:pt x="215" y="621"/>
                    <a:pt x="480" y="621"/>
                  </a:cubicBezTo>
                  <a:cubicBezTo>
                    <a:pt x="745" y="621"/>
                    <a:pt x="960" y="545"/>
                    <a:pt x="960" y="452"/>
                  </a:cubicBezTo>
                  <a:lnTo>
                    <a:pt x="960" y="17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85" name="Freeform 2">
              <a:extLst>
                <a:ext uri="{FF2B5EF4-FFF2-40B4-BE49-F238E27FC236}">
                  <a16:creationId xmlns:a16="http://schemas.microsoft.com/office/drawing/2014/main" id="{06394CD4-74EA-4E46-ABD5-B5582A8F359C}"/>
                </a:ext>
              </a:extLst>
            </p:cNvPr>
            <p:cNvSpPr>
              <a:spLocks noChangeArrowheads="1"/>
            </p:cNvSpPr>
            <p:nvPr/>
          </p:nvSpPr>
          <p:spPr bwMode="auto">
            <a:xfrm>
              <a:off x="2697163" y="2132013"/>
              <a:ext cx="346075" cy="61912"/>
            </a:xfrm>
            <a:custGeom>
              <a:avLst/>
              <a:gdLst>
                <a:gd name="T0" fmla="*/ 0 w 961"/>
                <a:gd name="T1" fmla="*/ 0 h 170"/>
                <a:gd name="T2" fmla="*/ 480 w 961"/>
                <a:gd name="T3" fmla="*/ 169 h 170"/>
                <a:gd name="T4" fmla="*/ 960 w 961"/>
                <a:gd name="T5" fmla="*/ 0 h 170"/>
              </a:gdLst>
              <a:ahLst/>
              <a:cxnLst>
                <a:cxn ang="0">
                  <a:pos x="T0" y="T1"/>
                </a:cxn>
                <a:cxn ang="0">
                  <a:pos x="T2" y="T3"/>
                </a:cxn>
                <a:cxn ang="0">
                  <a:pos x="T4" y="T5"/>
                </a:cxn>
              </a:cxnLst>
              <a:rect l="0" t="0" r="r" b="b"/>
              <a:pathLst>
                <a:path w="961" h="170">
                  <a:moveTo>
                    <a:pt x="0" y="0"/>
                  </a:moveTo>
                  <a:cubicBezTo>
                    <a:pt x="0" y="93"/>
                    <a:pt x="215" y="169"/>
                    <a:pt x="480" y="169"/>
                  </a:cubicBezTo>
                  <a:cubicBezTo>
                    <a:pt x="745" y="169"/>
                    <a:pt x="960" y="93"/>
                    <a:pt x="960"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86" name="Freeform 3">
              <a:extLst>
                <a:ext uri="{FF2B5EF4-FFF2-40B4-BE49-F238E27FC236}">
                  <a16:creationId xmlns:a16="http://schemas.microsoft.com/office/drawing/2014/main" id="{A888692C-A441-4D3E-B3C9-BA00065E87A0}"/>
                </a:ext>
              </a:extLst>
            </p:cNvPr>
            <p:cNvSpPr>
              <a:spLocks noChangeArrowheads="1"/>
            </p:cNvSpPr>
            <p:nvPr/>
          </p:nvSpPr>
          <p:spPr bwMode="auto">
            <a:xfrm>
              <a:off x="2697163" y="2243138"/>
              <a:ext cx="346075" cy="152400"/>
            </a:xfrm>
            <a:custGeom>
              <a:avLst/>
              <a:gdLst>
                <a:gd name="T0" fmla="*/ 0 w 961"/>
                <a:gd name="T1" fmla="*/ 0 h 424"/>
                <a:gd name="T2" fmla="*/ 0 w 961"/>
                <a:gd name="T3" fmla="*/ 254 h 424"/>
                <a:gd name="T4" fmla="*/ 480 w 961"/>
                <a:gd name="T5" fmla="*/ 423 h 424"/>
                <a:gd name="T6" fmla="*/ 960 w 961"/>
                <a:gd name="T7" fmla="*/ 254 h 424"/>
                <a:gd name="T8" fmla="*/ 960 w 961"/>
                <a:gd name="T9" fmla="*/ 0 h 424"/>
              </a:gdLst>
              <a:ahLst/>
              <a:cxnLst>
                <a:cxn ang="0">
                  <a:pos x="T0" y="T1"/>
                </a:cxn>
                <a:cxn ang="0">
                  <a:pos x="T2" y="T3"/>
                </a:cxn>
                <a:cxn ang="0">
                  <a:pos x="T4" y="T5"/>
                </a:cxn>
                <a:cxn ang="0">
                  <a:pos x="T6" y="T7"/>
                </a:cxn>
                <a:cxn ang="0">
                  <a:pos x="T8" y="T9"/>
                </a:cxn>
              </a:cxnLst>
              <a:rect l="0" t="0" r="r" b="b"/>
              <a:pathLst>
                <a:path w="961" h="424">
                  <a:moveTo>
                    <a:pt x="0" y="0"/>
                  </a:moveTo>
                  <a:lnTo>
                    <a:pt x="0" y="254"/>
                  </a:lnTo>
                  <a:cubicBezTo>
                    <a:pt x="0" y="347"/>
                    <a:pt x="215" y="423"/>
                    <a:pt x="480" y="423"/>
                  </a:cubicBezTo>
                  <a:cubicBezTo>
                    <a:pt x="745" y="423"/>
                    <a:pt x="960" y="347"/>
                    <a:pt x="960" y="254"/>
                  </a:cubicBezTo>
                  <a:lnTo>
                    <a:pt x="960"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87" name="Freeform 4">
              <a:extLst>
                <a:ext uri="{FF2B5EF4-FFF2-40B4-BE49-F238E27FC236}">
                  <a16:creationId xmlns:a16="http://schemas.microsoft.com/office/drawing/2014/main" id="{144FE292-B26F-40BF-B40B-4F9F12E21886}"/>
                </a:ext>
              </a:extLst>
            </p:cNvPr>
            <p:cNvSpPr>
              <a:spLocks noChangeArrowheads="1"/>
            </p:cNvSpPr>
            <p:nvPr/>
          </p:nvSpPr>
          <p:spPr bwMode="auto">
            <a:xfrm>
              <a:off x="2697163" y="2344738"/>
              <a:ext cx="346075" cy="152400"/>
            </a:xfrm>
            <a:custGeom>
              <a:avLst/>
              <a:gdLst>
                <a:gd name="T0" fmla="*/ 0 w 961"/>
                <a:gd name="T1" fmla="*/ 0 h 425"/>
                <a:gd name="T2" fmla="*/ 0 w 961"/>
                <a:gd name="T3" fmla="*/ 254 h 425"/>
                <a:gd name="T4" fmla="*/ 480 w 961"/>
                <a:gd name="T5" fmla="*/ 424 h 425"/>
                <a:gd name="T6" fmla="*/ 960 w 961"/>
                <a:gd name="T7" fmla="*/ 254 h 425"/>
                <a:gd name="T8" fmla="*/ 960 w 961"/>
                <a:gd name="T9" fmla="*/ 0 h 425"/>
              </a:gdLst>
              <a:ahLst/>
              <a:cxnLst>
                <a:cxn ang="0">
                  <a:pos x="T0" y="T1"/>
                </a:cxn>
                <a:cxn ang="0">
                  <a:pos x="T2" y="T3"/>
                </a:cxn>
                <a:cxn ang="0">
                  <a:pos x="T4" y="T5"/>
                </a:cxn>
                <a:cxn ang="0">
                  <a:pos x="T6" y="T7"/>
                </a:cxn>
                <a:cxn ang="0">
                  <a:pos x="T8" y="T9"/>
                </a:cxn>
              </a:cxnLst>
              <a:rect l="0" t="0" r="r" b="b"/>
              <a:pathLst>
                <a:path w="961" h="425">
                  <a:moveTo>
                    <a:pt x="0" y="0"/>
                  </a:moveTo>
                  <a:lnTo>
                    <a:pt x="0" y="254"/>
                  </a:lnTo>
                  <a:cubicBezTo>
                    <a:pt x="0" y="347"/>
                    <a:pt x="215" y="424"/>
                    <a:pt x="480" y="424"/>
                  </a:cubicBezTo>
                  <a:cubicBezTo>
                    <a:pt x="745" y="424"/>
                    <a:pt x="960" y="347"/>
                    <a:pt x="960" y="254"/>
                  </a:cubicBezTo>
                  <a:lnTo>
                    <a:pt x="960"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288" name="Grouper 1040">
            <a:extLst>
              <a:ext uri="{FF2B5EF4-FFF2-40B4-BE49-F238E27FC236}">
                <a16:creationId xmlns:a16="http://schemas.microsoft.com/office/drawing/2014/main" id="{1A889C1C-E713-4F3D-81EA-31C373DD2098}"/>
              </a:ext>
            </a:extLst>
          </p:cNvPr>
          <p:cNvGrpSpPr/>
          <p:nvPr userDrawn="1"/>
        </p:nvGrpSpPr>
        <p:grpSpPr>
          <a:xfrm>
            <a:off x="9038401" y="3645109"/>
            <a:ext cx="494328" cy="603465"/>
            <a:chOff x="4311650" y="2873375"/>
            <a:chExt cx="366713" cy="447675"/>
          </a:xfrm>
        </p:grpSpPr>
        <p:sp>
          <p:nvSpPr>
            <p:cNvPr id="289" name="Freeform 57">
              <a:extLst>
                <a:ext uri="{FF2B5EF4-FFF2-40B4-BE49-F238E27FC236}">
                  <a16:creationId xmlns:a16="http://schemas.microsoft.com/office/drawing/2014/main" id="{8072B0C9-C92D-4B9B-BC16-BE030E972B82}"/>
                </a:ext>
              </a:extLst>
            </p:cNvPr>
            <p:cNvSpPr>
              <a:spLocks noChangeArrowheads="1"/>
            </p:cNvSpPr>
            <p:nvPr/>
          </p:nvSpPr>
          <p:spPr bwMode="auto">
            <a:xfrm>
              <a:off x="4373563" y="2924175"/>
              <a:ext cx="244475" cy="50800"/>
            </a:xfrm>
            <a:custGeom>
              <a:avLst/>
              <a:gdLst>
                <a:gd name="T0" fmla="*/ 0 w 678"/>
                <a:gd name="T1" fmla="*/ 0 h 142"/>
                <a:gd name="T2" fmla="*/ 339 w 678"/>
                <a:gd name="T3" fmla="*/ 141 h 142"/>
                <a:gd name="T4" fmla="*/ 677 w 678"/>
                <a:gd name="T5" fmla="*/ 0 h 142"/>
              </a:gdLst>
              <a:ahLst/>
              <a:cxnLst>
                <a:cxn ang="0">
                  <a:pos x="T0" y="T1"/>
                </a:cxn>
                <a:cxn ang="0">
                  <a:pos x="T2" y="T3"/>
                </a:cxn>
                <a:cxn ang="0">
                  <a:pos x="T4" y="T5"/>
                </a:cxn>
              </a:cxnLst>
              <a:rect l="0" t="0" r="r" b="b"/>
              <a:pathLst>
                <a:path w="678" h="142">
                  <a:moveTo>
                    <a:pt x="0" y="0"/>
                  </a:moveTo>
                  <a:cubicBezTo>
                    <a:pt x="0" y="79"/>
                    <a:pt x="153" y="141"/>
                    <a:pt x="339" y="141"/>
                  </a:cubicBezTo>
                  <a:cubicBezTo>
                    <a:pt x="524" y="141"/>
                    <a:pt x="677" y="79"/>
                    <a:pt x="677"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90" name="Freeform 58">
              <a:extLst>
                <a:ext uri="{FF2B5EF4-FFF2-40B4-BE49-F238E27FC236}">
                  <a16:creationId xmlns:a16="http://schemas.microsoft.com/office/drawing/2014/main" id="{BF36142C-1EB6-41F1-A44B-15900B2C217F}"/>
                </a:ext>
              </a:extLst>
            </p:cNvPr>
            <p:cNvSpPr>
              <a:spLocks noChangeArrowheads="1"/>
            </p:cNvSpPr>
            <p:nvPr/>
          </p:nvSpPr>
          <p:spPr bwMode="auto">
            <a:xfrm>
              <a:off x="4373563" y="2873375"/>
              <a:ext cx="244475" cy="173038"/>
            </a:xfrm>
            <a:custGeom>
              <a:avLst/>
              <a:gdLst>
                <a:gd name="T0" fmla="*/ 339 w 678"/>
                <a:gd name="T1" fmla="*/ 0 h 481"/>
                <a:gd name="T2" fmla="*/ 0 w 678"/>
                <a:gd name="T3" fmla="*/ 141 h 481"/>
                <a:gd name="T4" fmla="*/ 0 w 678"/>
                <a:gd name="T5" fmla="*/ 338 h 481"/>
                <a:gd name="T6" fmla="*/ 339 w 678"/>
                <a:gd name="T7" fmla="*/ 480 h 481"/>
                <a:gd name="T8" fmla="*/ 677 w 678"/>
                <a:gd name="T9" fmla="*/ 338 h 481"/>
                <a:gd name="T10" fmla="*/ 677 w 678"/>
                <a:gd name="T11" fmla="*/ 141 h 481"/>
                <a:gd name="T12" fmla="*/ 339 w 678"/>
                <a:gd name="T13" fmla="*/ 0 h 481"/>
              </a:gdLst>
              <a:ahLst/>
              <a:cxnLst>
                <a:cxn ang="0">
                  <a:pos x="T0" y="T1"/>
                </a:cxn>
                <a:cxn ang="0">
                  <a:pos x="T2" y="T3"/>
                </a:cxn>
                <a:cxn ang="0">
                  <a:pos x="T4" y="T5"/>
                </a:cxn>
                <a:cxn ang="0">
                  <a:pos x="T6" y="T7"/>
                </a:cxn>
                <a:cxn ang="0">
                  <a:pos x="T8" y="T9"/>
                </a:cxn>
                <a:cxn ang="0">
                  <a:pos x="T10" y="T11"/>
                </a:cxn>
                <a:cxn ang="0">
                  <a:pos x="T12" y="T13"/>
                </a:cxn>
              </a:cxnLst>
              <a:rect l="0" t="0" r="r" b="b"/>
              <a:pathLst>
                <a:path w="678" h="481">
                  <a:moveTo>
                    <a:pt x="339" y="0"/>
                  </a:moveTo>
                  <a:cubicBezTo>
                    <a:pt x="153" y="0"/>
                    <a:pt x="0" y="62"/>
                    <a:pt x="0" y="141"/>
                  </a:cubicBezTo>
                  <a:lnTo>
                    <a:pt x="0" y="338"/>
                  </a:lnTo>
                  <a:cubicBezTo>
                    <a:pt x="0" y="417"/>
                    <a:pt x="153" y="480"/>
                    <a:pt x="339" y="480"/>
                  </a:cubicBezTo>
                  <a:cubicBezTo>
                    <a:pt x="524" y="480"/>
                    <a:pt x="677" y="417"/>
                    <a:pt x="677" y="338"/>
                  </a:cubicBezTo>
                  <a:lnTo>
                    <a:pt x="677" y="141"/>
                  </a:lnTo>
                  <a:cubicBezTo>
                    <a:pt x="677" y="62"/>
                    <a:pt x="524" y="0"/>
                    <a:pt x="339"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91" name="Freeform 59">
              <a:extLst>
                <a:ext uri="{FF2B5EF4-FFF2-40B4-BE49-F238E27FC236}">
                  <a16:creationId xmlns:a16="http://schemas.microsoft.com/office/drawing/2014/main" id="{054334C4-0803-41ED-927D-6C1E82469A4C}"/>
                </a:ext>
              </a:extLst>
            </p:cNvPr>
            <p:cNvSpPr>
              <a:spLocks noChangeArrowheads="1"/>
            </p:cNvSpPr>
            <p:nvPr/>
          </p:nvSpPr>
          <p:spPr bwMode="auto">
            <a:xfrm>
              <a:off x="4373563" y="2995613"/>
              <a:ext cx="244475" cy="122237"/>
            </a:xfrm>
            <a:custGeom>
              <a:avLst/>
              <a:gdLst>
                <a:gd name="T0" fmla="*/ 0 w 678"/>
                <a:gd name="T1" fmla="*/ 0 h 340"/>
                <a:gd name="T2" fmla="*/ 0 w 678"/>
                <a:gd name="T3" fmla="*/ 198 h 340"/>
                <a:gd name="T4" fmla="*/ 339 w 678"/>
                <a:gd name="T5" fmla="*/ 339 h 340"/>
                <a:gd name="T6" fmla="*/ 677 w 678"/>
                <a:gd name="T7" fmla="*/ 198 h 340"/>
                <a:gd name="T8" fmla="*/ 677 w 678"/>
                <a:gd name="T9" fmla="*/ 0 h 340"/>
              </a:gdLst>
              <a:ahLst/>
              <a:cxnLst>
                <a:cxn ang="0">
                  <a:pos x="T0" y="T1"/>
                </a:cxn>
                <a:cxn ang="0">
                  <a:pos x="T2" y="T3"/>
                </a:cxn>
                <a:cxn ang="0">
                  <a:pos x="T4" y="T5"/>
                </a:cxn>
                <a:cxn ang="0">
                  <a:pos x="T6" y="T7"/>
                </a:cxn>
                <a:cxn ang="0">
                  <a:pos x="T8" y="T9"/>
                </a:cxn>
              </a:cxnLst>
              <a:rect l="0" t="0" r="r" b="b"/>
              <a:pathLst>
                <a:path w="678" h="340">
                  <a:moveTo>
                    <a:pt x="0" y="0"/>
                  </a:moveTo>
                  <a:lnTo>
                    <a:pt x="0" y="198"/>
                  </a:lnTo>
                  <a:cubicBezTo>
                    <a:pt x="0" y="277"/>
                    <a:pt x="153" y="339"/>
                    <a:pt x="339" y="339"/>
                  </a:cubicBezTo>
                  <a:cubicBezTo>
                    <a:pt x="524" y="339"/>
                    <a:pt x="677" y="277"/>
                    <a:pt x="677" y="198"/>
                  </a:cubicBezTo>
                  <a:lnTo>
                    <a:pt x="677"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92" name="Freeform 60">
              <a:extLst>
                <a:ext uri="{FF2B5EF4-FFF2-40B4-BE49-F238E27FC236}">
                  <a16:creationId xmlns:a16="http://schemas.microsoft.com/office/drawing/2014/main" id="{1C87C62F-C0AA-4E7D-9A8E-98F8EB05B50E}"/>
                </a:ext>
              </a:extLst>
            </p:cNvPr>
            <p:cNvSpPr>
              <a:spLocks noChangeArrowheads="1"/>
            </p:cNvSpPr>
            <p:nvPr/>
          </p:nvSpPr>
          <p:spPr bwMode="auto">
            <a:xfrm>
              <a:off x="4373563" y="3067050"/>
              <a:ext cx="244475" cy="122238"/>
            </a:xfrm>
            <a:custGeom>
              <a:avLst/>
              <a:gdLst>
                <a:gd name="T0" fmla="*/ 0 w 678"/>
                <a:gd name="T1" fmla="*/ 0 h 340"/>
                <a:gd name="T2" fmla="*/ 0 w 678"/>
                <a:gd name="T3" fmla="*/ 198 h 340"/>
                <a:gd name="T4" fmla="*/ 339 w 678"/>
                <a:gd name="T5" fmla="*/ 339 h 340"/>
                <a:gd name="T6" fmla="*/ 677 w 678"/>
                <a:gd name="T7" fmla="*/ 198 h 340"/>
                <a:gd name="T8" fmla="*/ 677 w 678"/>
                <a:gd name="T9" fmla="*/ 0 h 340"/>
              </a:gdLst>
              <a:ahLst/>
              <a:cxnLst>
                <a:cxn ang="0">
                  <a:pos x="T0" y="T1"/>
                </a:cxn>
                <a:cxn ang="0">
                  <a:pos x="T2" y="T3"/>
                </a:cxn>
                <a:cxn ang="0">
                  <a:pos x="T4" y="T5"/>
                </a:cxn>
                <a:cxn ang="0">
                  <a:pos x="T6" y="T7"/>
                </a:cxn>
                <a:cxn ang="0">
                  <a:pos x="T8" y="T9"/>
                </a:cxn>
              </a:cxnLst>
              <a:rect l="0" t="0" r="r" b="b"/>
              <a:pathLst>
                <a:path w="678" h="340">
                  <a:moveTo>
                    <a:pt x="0" y="0"/>
                  </a:moveTo>
                  <a:lnTo>
                    <a:pt x="0" y="198"/>
                  </a:lnTo>
                  <a:cubicBezTo>
                    <a:pt x="0" y="277"/>
                    <a:pt x="153" y="339"/>
                    <a:pt x="339" y="339"/>
                  </a:cubicBezTo>
                  <a:cubicBezTo>
                    <a:pt x="524" y="339"/>
                    <a:pt x="677" y="277"/>
                    <a:pt x="677" y="198"/>
                  </a:cubicBezTo>
                  <a:lnTo>
                    <a:pt x="677"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93" name="Freeform 61">
              <a:extLst>
                <a:ext uri="{FF2B5EF4-FFF2-40B4-BE49-F238E27FC236}">
                  <a16:creationId xmlns:a16="http://schemas.microsoft.com/office/drawing/2014/main" id="{3713E518-A269-44A8-B1D1-93571A28DB3B}"/>
                </a:ext>
              </a:extLst>
            </p:cNvPr>
            <p:cNvSpPr>
              <a:spLocks noChangeArrowheads="1"/>
            </p:cNvSpPr>
            <p:nvPr/>
          </p:nvSpPr>
          <p:spPr bwMode="auto">
            <a:xfrm>
              <a:off x="4464050" y="3259138"/>
              <a:ext cx="61913" cy="61912"/>
            </a:xfrm>
            <a:custGeom>
              <a:avLst/>
              <a:gdLst>
                <a:gd name="T0" fmla="*/ 169 w 170"/>
                <a:gd name="T1" fmla="*/ 85 h 171"/>
                <a:gd name="T2" fmla="*/ 157 w 170"/>
                <a:gd name="T3" fmla="*/ 127 h 171"/>
                <a:gd name="T4" fmla="*/ 126 w 170"/>
                <a:gd name="T5" fmla="*/ 158 h 171"/>
                <a:gd name="T6" fmla="*/ 85 w 170"/>
                <a:gd name="T7" fmla="*/ 170 h 171"/>
                <a:gd name="T8" fmla="*/ 43 w 170"/>
                <a:gd name="T9" fmla="*/ 158 h 171"/>
                <a:gd name="T10" fmla="*/ 12 w 170"/>
                <a:gd name="T11" fmla="*/ 127 h 171"/>
                <a:gd name="T12" fmla="*/ 0 w 170"/>
                <a:gd name="T13" fmla="*/ 85 h 171"/>
                <a:gd name="T14" fmla="*/ 12 w 170"/>
                <a:gd name="T15" fmla="*/ 43 h 171"/>
                <a:gd name="T16" fmla="*/ 43 w 170"/>
                <a:gd name="T17" fmla="*/ 12 h 171"/>
                <a:gd name="T18" fmla="*/ 85 w 170"/>
                <a:gd name="T19" fmla="*/ 0 h 171"/>
                <a:gd name="T20" fmla="*/ 126 w 170"/>
                <a:gd name="T21" fmla="*/ 12 h 171"/>
                <a:gd name="T22" fmla="*/ 157 w 170"/>
                <a:gd name="T23" fmla="*/ 43 h 171"/>
                <a:gd name="T24" fmla="*/ 169 w 170"/>
                <a:gd name="T25" fmla="*/ 85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0" h="171">
                  <a:moveTo>
                    <a:pt x="169" y="85"/>
                  </a:moveTo>
                  <a:cubicBezTo>
                    <a:pt x="169" y="100"/>
                    <a:pt x="165" y="113"/>
                    <a:pt x="157" y="127"/>
                  </a:cubicBezTo>
                  <a:cubicBezTo>
                    <a:pt x="150" y="140"/>
                    <a:pt x="140" y="150"/>
                    <a:pt x="126" y="158"/>
                  </a:cubicBezTo>
                  <a:cubicBezTo>
                    <a:pt x="113" y="166"/>
                    <a:pt x="100" y="170"/>
                    <a:pt x="85" y="170"/>
                  </a:cubicBezTo>
                  <a:cubicBezTo>
                    <a:pt x="69" y="170"/>
                    <a:pt x="56" y="166"/>
                    <a:pt x="43" y="158"/>
                  </a:cubicBezTo>
                  <a:cubicBezTo>
                    <a:pt x="29" y="150"/>
                    <a:pt x="19" y="140"/>
                    <a:pt x="12" y="127"/>
                  </a:cubicBezTo>
                  <a:cubicBezTo>
                    <a:pt x="4" y="113"/>
                    <a:pt x="0" y="100"/>
                    <a:pt x="0" y="85"/>
                  </a:cubicBezTo>
                  <a:cubicBezTo>
                    <a:pt x="0" y="69"/>
                    <a:pt x="4" y="56"/>
                    <a:pt x="12" y="43"/>
                  </a:cubicBezTo>
                  <a:cubicBezTo>
                    <a:pt x="19" y="29"/>
                    <a:pt x="29" y="19"/>
                    <a:pt x="43" y="12"/>
                  </a:cubicBezTo>
                  <a:cubicBezTo>
                    <a:pt x="56" y="4"/>
                    <a:pt x="69" y="0"/>
                    <a:pt x="85" y="0"/>
                  </a:cubicBezTo>
                  <a:cubicBezTo>
                    <a:pt x="100" y="0"/>
                    <a:pt x="113" y="4"/>
                    <a:pt x="126" y="12"/>
                  </a:cubicBezTo>
                  <a:cubicBezTo>
                    <a:pt x="140" y="19"/>
                    <a:pt x="150" y="29"/>
                    <a:pt x="157" y="43"/>
                  </a:cubicBezTo>
                  <a:cubicBezTo>
                    <a:pt x="165" y="56"/>
                    <a:pt x="169" y="69"/>
                    <a:pt x="169" y="85"/>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fr-FR"/>
            </a:p>
          </p:txBody>
        </p:sp>
        <p:sp>
          <p:nvSpPr>
            <p:cNvPr id="294" name="Line 62">
              <a:extLst>
                <a:ext uri="{FF2B5EF4-FFF2-40B4-BE49-F238E27FC236}">
                  <a16:creationId xmlns:a16="http://schemas.microsoft.com/office/drawing/2014/main" id="{46943E23-829B-4DC4-9E9D-E0056BB196FA}"/>
                </a:ext>
              </a:extLst>
            </p:cNvPr>
            <p:cNvSpPr>
              <a:spLocks noChangeShapeType="1"/>
            </p:cNvSpPr>
            <p:nvPr/>
          </p:nvSpPr>
          <p:spPr bwMode="auto">
            <a:xfrm>
              <a:off x="4494213" y="3189288"/>
              <a:ext cx="1587" cy="60325"/>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95" name="Line 63">
              <a:extLst>
                <a:ext uri="{FF2B5EF4-FFF2-40B4-BE49-F238E27FC236}">
                  <a16:creationId xmlns:a16="http://schemas.microsoft.com/office/drawing/2014/main" id="{19C25CE8-B505-4056-A7F4-B7BBEC49D98D}"/>
                </a:ext>
              </a:extLst>
            </p:cNvPr>
            <p:cNvSpPr>
              <a:spLocks noChangeShapeType="1"/>
            </p:cNvSpPr>
            <p:nvPr/>
          </p:nvSpPr>
          <p:spPr bwMode="auto">
            <a:xfrm>
              <a:off x="4525963" y="3290888"/>
              <a:ext cx="152400" cy="1587"/>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96" name="Line 64">
              <a:extLst>
                <a:ext uri="{FF2B5EF4-FFF2-40B4-BE49-F238E27FC236}">
                  <a16:creationId xmlns:a16="http://schemas.microsoft.com/office/drawing/2014/main" id="{1EC626CC-734B-4DCB-869E-5487198A6F14}"/>
                </a:ext>
              </a:extLst>
            </p:cNvPr>
            <p:cNvSpPr>
              <a:spLocks noChangeShapeType="1"/>
            </p:cNvSpPr>
            <p:nvPr/>
          </p:nvSpPr>
          <p:spPr bwMode="auto">
            <a:xfrm>
              <a:off x="4311650" y="3290888"/>
              <a:ext cx="152400" cy="1587"/>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grpSp>
        <p:nvGrpSpPr>
          <p:cNvPr id="297" name="Grouper 1097">
            <a:extLst>
              <a:ext uri="{FF2B5EF4-FFF2-40B4-BE49-F238E27FC236}">
                <a16:creationId xmlns:a16="http://schemas.microsoft.com/office/drawing/2014/main" id="{1B99F9BE-D24D-46A3-92D9-D00C871EACC0}"/>
              </a:ext>
            </a:extLst>
          </p:cNvPr>
          <p:cNvGrpSpPr/>
          <p:nvPr userDrawn="1"/>
        </p:nvGrpSpPr>
        <p:grpSpPr>
          <a:xfrm>
            <a:off x="7860692" y="3693258"/>
            <a:ext cx="631285" cy="507167"/>
            <a:chOff x="5886450" y="3716338"/>
            <a:chExt cx="468313" cy="376237"/>
          </a:xfrm>
        </p:grpSpPr>
        <p:sp>
          <p:nvSpPr>
            <p:cNvPr id="298" name="Freeform 107">
              <a:extLst>
                <a:ext uri="{FF2B5EF4-FFF2-40B4-BE49-F238E27FC236}">
                  <a16:creationId xmlns:a16="http://schemas.microsoft.com/office/drawing/2014/main" id="{D78C367A-6F81-4B3F-BBFE-477CEC4B32BC}"/>
                </a:ext>
              </a:extLst>
            </p:cNvPr>
            <p:cNvSpPr>
              <a:spLocks noChangeArrowheads="1"/>
            </p:cNvSpPr>
            <p:nvPr/>
          </p:nvSpPr>
          <p:spPr bwMode="auto">
            <a:xfrm>
              <a:off x="5886450" y="3716338"/>
              <a:ext cx="468313" cy="284162"/>
            </a:xfrm>
            <a:custGeom>
              <a:avLst/>
              <a:gdLst>
                <a:gd name="T0" fmla="*/ 847 w 1299"/>
                <a:gd name="T1" fmla="*/ 790 h 791"/>
                <a:gd name="T2" fmla="*/ 1072 w 1299"/>
                <a:gd name="T3" fmla="*/ 790 h 791"/>
                <a:gd name="T4" fmla="*/ 1298 w 1299"/>
                <a:gd name="T5" fmla="*/ 565 h 791"/>
                <a:gd name="T6" fmla="*/ 1072 w 1299"/>
                <a:gd name="T7" fmla="*/ 339 h 791"/>
                <a:gd name="T8" fmla="*/ 1044 w 1299"/>
                <a:gd name="T9" fmla="*/ 342 h 791"/>
                <a:gd name="T10" fmla="*/ 1044 w 1299"/>
                <a:gd name="T11" fmla="*/ 333 h 791"/>
                <a:gd name="T12" fmla="*/ 880 w 1299"/>
                <a:gd name="T13" fmla="*/ 169 h 791"/>
                <a:gd name="T14" fmla="*/ 818 w 1299"/>
                <a:gd name="T15" fmla="*/ 184 h 791"/>
                <a:gd name="T16" fmla="*/ 536 w 1299"/>
                <a:gd name="T17" fmla="*/ 0 h 791"/>
                <a:gd name="T18" fmla="*/ 226 w 1299"/>
                <a:gd name="T19" fmla="*/ 311 h 791"/>
                <a:gd name="T20" fmla="*/ 229 w 1299"/>
                <a:gd name="T21" fmla="*/ 339 h 791"/>
                <a:gd name="T22" fmla="*/ 226 w 1299"/>
                <a:gd name="T23" fmla="*/ 339 h 791"/>
                <a:gd name="T24" fmla="*/ 0 w 1299"/>
                <a:gd name="T25" fmla="*/ 565 h 791"/>
                <a:gd name="T26" fmla="*/ 226 w 1299"/>
                <a:gd name="T27" fmla="*/ 790 h 791"/>
                <a:gd name="T28" fmla="*/ 423 w 1299"/>
                <a:gd name="T29" fmla="*/ 790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99" h="791">
                  <a:moveTo>
                    <a:pt x="847" y="790"/>
                  </a:moveTo>
                  <a:lnTo>
                    <a:pt x="1072" y="790"/>
                  </a:lnTo>
                  <a:cubicBezTo>
                    <a:pt x="1197" y="790"/>
                    <a:pt x="1298" y="690"/>
                    <a:pt x="1298" y="565"/>
                  </a:cubicBezTo>
                  <a:cubicBezTo>
                    <a:pt x="1298" y="441"/>
                    <a:pt x="1197" y="339"/>
                    <a:pt x="1072" y="339"/>
                  </a:cubicBezTo>
                  <a:cubicBezTo>
                    <a:pt x="1064" y="339"/>
                    <a:pt x="1053" y="339"/>
                    <a:pt x="1044" y="342"/>
                  </a:cubicBezTo>
                  <a:cubicBezTo>
                    <a:pt x="1044" y="339"/>
                    <a:pt x="1044" y="336"/>
                    <a:pt x="1044" y="333"/>
                  </a:cubicBezTo>
                  <a:cubicBezTo>
                    <a:pt x="1044" y="243"/>
                    <a:pt x="971" y="169"/>
                    <a:pt x="880" y="169"/>
                  </a:cubicBezTo>
                  <a:cubicBezTo>
                    <a:pt x="858" y="169"/>
                    <a:pt x="835" y="175"/>
                    <a:pt x="818" y="184"/>
                  </a:cubicBezTo>
                  <a:cubicBezTo>
                    <a:pt x="770" y="76"/>
                    <a:pt x="660" y="0"/>
                    <a:pt x="536" y="0"/>
                  </a:cubicBezTo>
                  <a:cubicBezTo>
                    <a:pt x="364" y="0"/>
                    <a:pt x="226" y="138"/>
                    <a:pt x="226" y="311"/>
                  </a:cubicBezTo>
                  <a:cubicBezTo>
                    <a:pt x="226" y="319"/>
                    <a:pt x="226" y="330"/>
                    <a:pt x="229" y="339"/>
                  </a:cubicBezTo>
                  <a:cubicBezTo>
                    <a:pt x="229" y="339"/>
                    <a:pt x="229" y="339"/>
                    <a:pt x="226" y="339"/>
                  </a:cubicBezTo>
                  <a:cubicBezTo>
                    <a:pt x="102" y="339"/>
                    <a:pt x="0" y="441"/>
                    <a:pt x="0" y="565"/>
                  </a:cubicBezTo>
                  <a:cubicBezTo>
                    <a:pt x="0" y="690"/>
                    <a:pt x="102" y="790"/>
                    <a:pt x="226" y="790"/>
                  </a:cubicBezTo>
                  <a:lnTo>
                    <a:pt x="423" y="79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299" name="Freeform 108">
              <a:extLst>
                <a:ext uri="{FF2B5EF4-FFF2-40B4-BE49-F238E27FC236}">
                  <a16:creationId xmlns:a16="http://schemas.microsoft.com/office/drawing/2014/main" id="{75D181CC-64B1-4200-85CF-8F56846E8659}"/>
                </a:ext>
              </a:extLst>
            </p:cNvPr>
            <p:cNvSpPr>
              <a:spLocks noChangeArrowheads="1"/>
            </p:cNvSpPr>
            <p:nvPr/>
          </p:nvSpPr>
          <p:spPr bwMode="auto">
            <a:xfrm>
              <a:off x="6156325" y="3783013"/>
              <a:ext cx="23813" cy="25400"/>
            </a:xfrm>
            <a:custGeom>
              <a:avLst/>
              <a:gdLst>
                <a:gd name="T0" fmla="*/ 0 w 68"/>
                <a:gd name="T1" fmla="*/ 70 h 71"/>
                <a:gd name="T2" fmla="*/ 67 w 68"/>
                <a:gd name="T3" fmla="*/ 0 h 71"/>
              </a:gdLst>
              <a:ahLst/>
              <a:cxnLst>
                <a:cxn ang="0">
                  <a:pos x="T0" y="T1"/>
                </a:cxn>
                <a:cxn ang="0">
                  <a:pos x="T2" y="T3"/>
                </a:cxn>
              </a:cxnLst>
              <a:rect l="0" t="0" r="r" b="b"/>
              <a:pathLst>
                <a:path w="68" h="71">
                  <a:moveTo>
                    <a:pt x="0" y="70"/>
                  </a:moveTo>
                  <a:cubicBezTo>
                    <a:pt x="14" y="39"/>
                    <a:pt x="39" y="14"/>
                    <a:pt x="67" y="0"/>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00" name="Freeform 109">
              <a:extLst>
                <a:ext uri="{FF2B5EF4-FFF2-40B4-BE49-F238E27FC236}">
                  <a16:creationId xmlns:a16="http://schemas.microsoft.com/office/drawing/2014/main" id="{CB8BE91E-DFD3-4766-8B93-BF2CBCB627F3}"/>
                </a:ext>
              </a:extLst>
            </p:cNvPr>
            <p:cNvSpPr>
              <a:spLocks noChangeArrowheads="1"/>
            </p:cNvSpPr>
            <p:nvPr/>
          </p:nvSpPr>
          <p:spPr bwMode="auto">
            <a:xfrm>
              <a:off x="5967413" y="3838575"/>
              <a:ext cx="30162" cy="6350"/>
            </a:xfrm>
            <a:custGeom>
              <a:avLst/>
              <a:gdLst>
                <a:gd name="T0" fmla="*/ 0 w 85"/>
                <a:gd name="T1" fmla="*/ 0 h 18"/>
                <a:gd name="T2" fmla="*/ 84 w 85"/>
                <a:gd name="T3" fmla="*/ 17 h 18"/>
              </a:gdLst>
              <a:ahLst/>
              <a:cxnLst>
                <a:cxn ang="0">
                  <a:pos x="T0" y="T1"/>
                </a:cxn>
                <a:cxn ang="0">
                  <a:pos x="T2" y="T3"/>
                </a:cxn>
              </a:cxnLst>
              <a:rect l="0" t="0" r="r" b="b"/>
              <a:pathLst>
                <a:path w="85" h="18">
                  <a:moveTo>
                    <a:pt x="0" y="0"/>
                  </a:moveTo>
                  <a:cubicBezTo>
                    <a:pt x="31" y="0"/>
                    <a:pt x="59" y="5"/>
                    <a:pt x="84" y="17"/>
                  </a:cubicBez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01" name="Line 110">
              <a:extLst>
                <a:ext uri="{FF2B5EF4-FFF2-40B4-BE49-F238E27FC236}">
                  <a16:creationId xmlns:a16="http://schemas.microsoft.com/office/drawing/2014/main" id="{AFD6E77A-34CD-4E5F-B1A8-82D672FF5EE8}"/>
                </a:ext>
              </a:extLst>
            </p:cNvPr>
            <p:cNvSpPr>
              <a:spLocks noChangeShapeType="1"/>
            </p:cNvSpPr>
            <p:nvPr/>
          </p:nvSpPr>
          <p:spPr bwMode="auto">
            <a:xfrm>
              <a:off x="6069013" y="3898900"/>
              <a:ext cx="1587" cy="182563"/>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02" name="Line 111">
              <a:extLst>
                <a:ext uri="{FF2B5EF4-FFF2-40B4-BE49-F238E27FC236}">
                  <a16:creationId xmlns:a16="http://schemas.microsoft.com/office/drawing/2014/main" id="{CDAAB5A8-E6B5-4B0E-8E60-7F632230BA28}"/>
                </a:ext>
              </a:extLst>
            </p:cNvPr>
            <p:cNvSpPr>
              <a:spLocks noChangeShapeType="1"/>
            </p:cNvSpPr>
            <p:nvPr/>
          </p:nvSpPr>
          <p:spPr bwMode="auto">
            <a:xfrm>
              <a:off x="6161088" y="3919538"/>
              <a:ext cx="1587" cy="173037"/>
            </a:xfrm>
            <a:prstGeom prst="line">
              <a:avLst/>
            </a:prstGeom>
            <a:noFill/>
            <a:ln w="20160" cap="flat">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03" name="Freeform 112">
              <a:extLst>
                <a:ext uri="{FF2B5EF4-FFF2-40B4-BE49-F238E27FC236}">
                  <a16:creationId xmlns:a16="http://schemas.microsoft.com/office/drawing/2014/main" id="{DC0AE51D-789D-4D2D-9512-212BFCAC0B2E}"/>
                </a:ext>
              </a:extLst>
            </p:cNvPr>
            <p:cNvSpPr>
              <a:spLocks noChangeArrowheads="1"/>
            </p:cNvSpPr>
            <p:nvPr/>
          </p:nvSpPr>
          <p:spPr bwMode="auto">
            <a:xfrm>
              <a:off x="6029325" y="3898900"/>
              <a:ext cx="80963" cy="41275"/>
            </a:xfrm>
            <a:custGeom>
              <a:avLst/>
              <a:gdLst>
                <a:gd name="T0" fmla="*/ 0 w 227"/>
                <a:gd name="T1" fmla="*/ 113 h 114"/>
                <a:gd name="T2" fmla="*/ 113 w 227"/>
                <a:gd name="T3" fmla="*/ 0 h 114"/>
                <a:gd name="T4" fmla="*/ 226 w 227"/>
                <a:gd name="T5" fmla="*/ 113 h 114"/>
              </a:gdLst>
              <a:ahLst/>
              <a:cxnLst>
                <a:cxn ang="0">
                  <a:pos x="T0" y="T1"/>
                </a:cxn>
                <a:cxn ang="0">
                  <a:pos x="T2" y="T3"/>
                </a:cxn>
                <a:cxn ang="0">
                  <a:pos x="T4" y="T5"/>
                </a:cxn>
              </a:cxnLst>
              <a:rect l="0" t="0" r="r" b="b"/>
              <a:pathLst>
                <a:path w="227" h="114">
                  <a:moveTo>
                    <a:pt x="0" y="113"/>
                  </a:moveTo>
                  <a:lnTo>
                    <a:pt x="113" y="0"/>
                  </a:lnTo>
                  <a:lnTo>
                    <a:pt x="226" y="113"/>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sp>
          <p:nvSpPr>
            <p:cNvPr id="304" name="Freeform 113">
              <a:extLst>
                <a:ext uri="{FF2B5EF4-FFF2-40B4-BE49-F238E27FC236}">
                  <a16:creationId xmlns:a16="http://schemas.microsoft.com/office/drawing/2014/main" id="{BA50B55C-C563-4305-A9E6-502B34D96A6B}"/>
                </a:ext>
              </a:extLst>
            </p:cNvPr>
            <p:cNvSpPr>
              <a:spLocks noChangeArrowheads="1"/>
            </p:cNvSpPr>
            <p:nvPr/>
          </p:nvSpPr>
          <p:spPr bwMode="auto">
            <a:xfrm>
              <a:off x="6119813" y="4051300"/>
              <a:ext cx="80962" cy="41275"/>
            </a:xfrm>
            <a:custGeom>
              <a:avLst/>
              <a:gdLst>
                <a:gd name="T0" fmla="*/ 0 w 227"/>
                <a:gd name="T1" fmla="*/ 0 h 114"/>
                <a:gd name="T2" fmla="*/ 113 w 227"/>
                <a:gd name="T3" fmla="*/ 113 h 114"/>
                <a:gd name="T4" fmla="*/ 226 w 227"/>
                <a:gd name="T5" fmla="*/ 0 h 114"/>
              </a:gdLst>
              <a:ahLst/>
              <a:cxnLst>
                <a:cxn ang="0">
                  <a:pos x="T0" y="T1"/>
                </a:cxn>
                <a:cxn ang="0">
                  <a:pos x="T2" y="T3"/>
                </a:cxn>
                <a:cxn ang="0">
                  <a:pos x="T4" y="T5"/>
                </a:cxn>
              </a:cxnLst>
              <a:rect l="0" t="0" r="r" b="b"/>
              <a:pathLst>
                <a:path w="227" h="114">
                  <a:moveTo>
                    <a:pt x="0" y="0"/>
                  </a:moveTo>
                  <a:lnTo>
                    <a:pt x="113" y="113"/>
                  </a:lnTo>
                  <a:lnTo>
                    <a:pt x="226" y="0"/>
                  </a:lnTo>
                </a:path>
              </a:pathLst>
            </a:custGeom>
            <a:noFill/>
            <a:ln w="2016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fr-FR"/>
            </a:p>
          </p:txBody>
        </p:sp>
      </p:grpSp>
      <p:cxnSp>
        <p:nvCxnSpPr>
          <p:cNvPr id="305" name="Connecteur droit 304">
            <a:extLst>
              <a:ext uri="{FF2B5EF4-FFF2-40B4-BE49-F238E27FC236}">
                <a16:creationId xmlns:a16="http://schemas.microsoft.com/office/drawing/2014/main" id="{C97D831D-107F-400A-991B-C5335BEBAC3A}"/>
              </a:ext>
            </a:extLst>
          </p:cNvPr>
          <p:cNvCxnSpPr/>
          <p:nvPr userDrawn="1"/>
        </p:nvCxnSpPr>
        <p:spPr>
          <a:xfrm>
            <a:off x="550863" y="759184"/>
            <a:ext cx="10837861" cy="0"/>
          </a:xfrm>
          <a:prstGeom prst="line">
            <a:avLst/>
          </a:prstGeom>
          <a:ln w="28575">
            <a:solidFill>
              <a:srgbClr val="134EA2"/>
            </a:solidFill>
            <a:headEnd type="diamond" w="lg" len="lg"/>
            <a:tailEnd type="none" w="lg" len="lg"/>
          </a:ln>
        </p:spPr>
        <p:style>
          <a:lnRef idx="1">
            <a:schemeClr val="accent1"/>
          </a:lnRef>
          <a:fillRef idx="0">
            <a:schemeClr val="accent1"/>
          </a:fillRef>
          <a:effectRef idx="0">
            <a:schemeClr val="accent1"/>
          </a:effectRef>
          <a:fontRef idx="minor">
            <a:schemeClr val="tx1"/>
          </a:fontRef>
        </p:style>
      </p:cxnSp>
      <p:sp>
        <p:nvSpPr>
          <p:cNvPr id="306" name="Titre 1"/>
          <p:cNvSpPr>
            <a:spLocks noGrp="1"/>
          </p:cNvSpPr>
          <p:nvPr>
            <p:ph type="title" hasCustomPrompt="1"/>
          </p:nvPr>
        </p:nvSpPr>
        <p:spPr>
          <a:xfrm>
            <a:off x="553309" y="2"/>
            <a:ext cx="8957058" cy="707540"/>
          </a:xfrm>
        </p:spPr>
        <p:txBody>
          <a:bodyPr anchor="b" anchorCtr="0">
            <a:normAutofit/>
          </a:bodyPr>
          <a:lstStyle>
            <a:lvl1pPr>
              <a:defRPr sz="2800" b="1" u="none">
                <a:solidFill>
                  <a:srgbClr val="134EA2"/>
                </a:solidFill>
              </a:defRPr>
            </a:lvl1pPr>
          </a:lstStyle>
          <a:p>
            <a:r>
              <a:rPr lang="fr-FR" dirty="0"/>
              <a:t>Ajoutez un titre</a:t>
            </a:r>
          </a:p>
        </p:txBody>
      </p:sp>
    </p:spTree>
    <p:extLst>
      <p:ext uri="{BB962C8B-B14F-4D97-AF65-F5344CB8AC3E}">
        <p14:creationId xmlns:p14="http://schemas.microsoft.com/office/powerpoint/2010/main" val="26491166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4224" userDrawn="1">
          <p15:clr>
            <a:srgbClr val="FBAE40"/>
          </p15:clr>
        </p15:guide>
        <p15:guide id="4" pos="7537"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2B767916-3254-48BF-8D82-2D4F7C604054}"/>
              </a:ext>
            </a:extLst>
          </p:cNvPr>
          <p:cNvGraphicFramePr>
            <a:graphicFrameLocks noGrp="1"/>
          </p:cNvGraphicFramePr>
          <p:nvPr userDrawn="1">
            <p:extLst>
              <p:ext uri="{D42A27DB-BD31-4B8C-83A1-F6EECF244321}">
                <p14:modId xmlns:p14="http://schemas.microsoft.com/office/powerpoint/2010/main" val="1686603605"/>
              </p:ext>
            </p:extLst>
          </p:nvPr>
        </p:nvGraphicFramePr>
        <p:xfrm>
          <a:off x="1014920" y="1776269"/>
          <a:ext cx="10162160" cy="3305462"/>
        </p:xfrm>
        <a:graphic>
          <a:graphicData uri="http://schemas.openxmlformats.org/drawingml/2006/table">
            <a:tbl>
              <a:tblPr firstRow="1" bandRow="1">
                <a:tableStyleId>{5C22544A-7EE6-4342-B048-85BDC9FD1C3A}</a:tableStyleId>
              </a:tblPr>
              <a:tblGrid>
                <a:gridCol w="2032432">
                  <a:extLst>
                    <a:ext uri="{9D8B030D-6E8A-4147-A177-3AD203B41FA5}">
                      <a16:colId xmlns:a16="http://schemas.microsoft.com/office/drawing/2014/main" val="3061860808"/>
                    </a:ext>
                  </a:extLst>
                </a:gridCol>
                <a:gridCol w="2032432">
                  <a:extLst>
                    <a:ext uri="{9D8B030D-6E8A-4147-A177-3AD203B41FA5}">
                      <a16:colId xmlns:a16="http://schemas.microsoft.com/office/drawing/2014/main" val="1641420405"/>
                    </a:ext>
                  </a:extLst>
                </a:gridCol>
                <a:gridCol w="2032432">
                  <a:extLst>
                    <a:ext uri="{9D8B030D-6E8A-4147-A177-3AD203B41FA5}">
                      <a16:colId xmlns:a16="http://schemas.microsoft.com/office/drawing/2014/main" val="3172827307"/>
                    </a:ext>
                  </a:extLst>
                </a:gridCol>
                <a:gridCol w="2032432">
                  <a:extLst>
                    <a:ext uri="{9D8B030D-6E8A-4147-A177-3AD203B41FA5}">
                      <a16:colId xmlns:a16="http://schemas.microsoft.com/office/drawing/2014/main" val="553331987"/>
                    </a:ext>
                  </a:extLst>
                </a:gridCol>
                <a:gridCol w="2032432">
                  <a:extLst>
                    <a:ext uri="{9D8B030D-6E8A-4147-A177-3AD203B41FA5}">
                      <a16:colId xmlns:a16="http://schemas.microsoft.com/office/drawing/2014/main" val="2571769668"/>
                    </a:ext>
                  </a:extLst>
                </a:gridCol>
              </a:tblGrid>
              <a:tr h="825028">
                <a:tc>
                  <a:txBody>
                    <a:bodyPr/>
                    <a:lstStyle/>
                    <a:p>
                      <a:r>
                        <a:rPr lang="fr-FR" sz="1400" b="1" spc="100" baseline="0" dirty="0">
                          <a:solidFill>
                            <a:schemeClr val="bg1"/>
                          </a:solidFill>
                        </a:rPr>
                        <a:t>Tableau Titre</a:t>
                      </a:r>
                    </a:p>
                  </a:txBody>
                  <a:tcPr anchor="ctr">
                    <a:lnL w="3175" cap="flat" cmpd="sng" algn="ctr">
                      <a:solidFill>
                        <a:srgbClr val="4472C4"/>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4472C4"/>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spc="100" baseline="0" dirty="0">
                          <a:solidFill>
                            <a:schemeClr val="bg1"/>
                          </a:solidFill>
                        </a:rPr>
                        <a:t>Tableau Titre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4472C4"/>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spc="100" baseline="0" dirty="0">
                          <a:solidFill>
                            <a:schemeClr val="bg1"/>
                          </a:solidFill>
                        </a:rPr>
                        <a:t>Tableau Titre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4472C4"/>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spc="100" baseline="0" dirty="0">
                          <a:solidFill>
                            <a:schemeClr val="bg1"/>
                          </a:solidFill>
                        </a:rPr>
                        <a:t>Tableau Titre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4472C4"/>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spc="100" baseline="0" dirty="0">
                          <a:solidFill>
                            <a:schemeClr val="bg1"/>
                          </a:solidFill>
                        </a:rPr>
                        <a:t>Tableau Titre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4472C4"/>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919056056"/>
                  </a:ext>
                </a:extLst>
              </a:tr>
              <a:tr h="825028">
                <a:tc>
                  <a:txBody>
                    <a:bodyPr/>
                    <a:lstStyle/>
                    <a:p>
                      <a:r>
                        <a:rPr lang="fr-FR" sz="1400" b="1" spc="100" baseline="0" dirty="0">
                          <a:solidFill>
                            <a:schemeClr val="tx1"/>
                          </a:solidFill>
                        </a:rPr>
                        <a:t>Tableau texte</a:t>
                      </a:r>
                    </a:p>
                  </a:txBody>
                  <a:tcPr anchor="ctr">
                    <a:lnL w="3175" cap="flat" cmpd="sng" algn="ctr">
                      <a:solidFill>
                        <a:srgbClr val="4472C4"/>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E2F3"/>
                    </a:solidFill>
                  </a:tcPr>
                </a:tc>
                <a:extLst>
                  <a:ext uri="{0D108BD9-81ED-4DB2-BD59-A6C34878D82A}">
                    <a16:rowId xmlns:a16="http://schemas.microsoft.com/office/drawing/2014/main" val="4142117239"/>
                  </a:ext>
                </a:extLst>
              </a:tr>
              <a:tr h="8277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spc="100" baseline="0">
                          <a:solidFill>
                            <a:schemeClr val="tx1"/>
                          </a:solidFill>
                        </a:rPr>
                        <a:t>Tableau texte</a:t>
                      </a:r>
                      <a:endParaRPr lang="fr-FR" sz="1400" b="1" spc="100" baseline="0" dirty="0">
                        <a:solidFill>
                          <a:schemeClr val="tx1"/>
                        </a:solidFill>
                      </a:endParaRPr>
                    </a:p>
                  </a:txBody>
                  <a:tcPr anchor="ctr">
                    <a:lnL w="3175" cap="flat" cmpd="sng" algn="ctr">
                      <a:solidFill>
                        <a:srgbClr val="4472C4"/>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90835705"/>
                  </a:ext>
                </a:extLst>
              </a:tr>
              <a:tr h="8277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spc="100" baseline="0" dirty="0">
                          <a:solidFill>
                            <a:schemeClr val="tx1"/>
                          </a:solidFill>
                        </a:rPr>
                        <a:t>Tableau texte</a:t>
                      </a:r>
                    </a:p>
                    <a:p>
                      <a:endParaRPr lang="fr-FR" sz="1400" b="1" spc="100" baseline="0" dirty="0">
                        <a:solidFill>
                          <a:schemeClr val="tx1"/>
                        </a:solidFill>
                      </a:endParaRPr>
                    </a:p>
                  </a:txBody>
                  <a:tcPr anchor="ctr">
                    <a:lnL w="3175" cap="flat" cmpd="sng" algn="ctr">
                      <a:solidFill>
                        <a:srgbClr val="4472C4"/>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1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1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1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1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solidFill>
                      <a:srgbClr val="D9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spc="100" baseline="0" dirty="0">
                          <a:solidFill>
                            <a:schemeClr val="tx1"/>
                          </a:solidFill>
                        </a:rPr>
                        <a:t>Tableau texte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1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solidFill>
                      <a:srgbClr val="D9E2F3"/>
                    </a:solidFill>
                  </a:tcPr>
                </a:tc>
                <a:extLst>
                  <a:ext uri="{0D108BD9-81ED-4DB2-BD59-A6C34878D82A}">
                    <a16:rowId xmlns:a16="http://schemas.microsoft.com/office/drawing/2014/main" val="1874879249"/>
                  </a:ext>
                </a:extLst>
              </a:tr>
            </a:tbl>
          </a:graphicData>
        </a:graphic>
      </p:graphicFrame>
      <p:cxnSp>
        <p:nvCxnSpPr>
          <p:cNvPr id="5" name="Connecteur droit 4">
            <a:extLst>
              <a:ext uri="{FF2B5EF4-FFF2-40B4-BE49-F238E27FC236}">
                <a16:creationId xmlns:a16="http://schemas.microsoft.com/office/drawing/2014/main" id="{C97D831D-107F-400A-991B-C5335BEBAC3A}"/>
              </a:ext>
            </a:extLst>
          </p:cNvPr>
          <p:cNvCxnSpPr/>
          <p:nvPr userDrawn="1"/>
        </p:nvCxnSpPr>
        <p:spPr>
          <a:xfrm>
            <a:off x="550863" y="759184"/>
            <a:ext cx="10837861" cy="0"/>
          </a:xfrm>
          <a:prstGeom prst="line">
            <a:avLst/>
          </a:prstGeom>
          <a:ln w="28575">
            <a:solidFill>
              <a:srgbClr val="134EA2"/>
            </a:solidFill>
            <a:headEnd type="diamond" w="lg" len="lg"/>
            <a:tailEnd type="none" w="lg" len="lg"/>
          </a:ln>
        </p:spPr>
        <p:style>
          <a:lnRef idx="1">
            <a:schemeClr val="accent1"/>
          </a:lnRef>
          <a:fillRef idx="0">
            <a:schemeClr val="accent1"/>
          </a:fillRef>
          <a:effectRef idx="0">
            <a:schemeClr val="accent1"/>
          </a:effectRef>
          <a:fontRef idx="minor">
            <a:schemeClr val="tx1"/>
          </a:fontRef>
        </p:style>
      </p:cxnSp>
      <p:sp>
        <p:nvSpPr>
          <p:cNvPr id="6" name="Titre 1"/>
          <p:cNvSpPr>
            <a:spLocks noGrp="1"/>
          </p:cNvSpPr>
          <p:nvPr>
            <p:ph type="title" hasCustomPrompt="1"/>
          </p:nvPr>
        </p:nvSpPr>
        <p:spPr>
          <a:xfrm>
            <a:off x="553309" y="2"/>
            <a:ext cx="8957058" cy="707540"/>
          </a:xfrm>
        </p:spPr>
        <p:txBody>
          <a:bodyPr anchor="b" anchorCtr="0">
            <a:normAutofit/>
          </a:bodyPr>
          <a:lstStyle>
            <a:lvl1pPr>
              <a:defRPr sz="2800" b="1" u="none">
                <a:solidFill>
                  <a:srgbClr val="134EA2"/>
                </a:solidFill>
              </a:defRPr>
            </a:lvl1pPr>
          </a:lstStyle>
          <a:p>
            <a:r>
              <a:rPr lang="fr-FR" dirty="0"/>
              <a:t>Ajoutez un titre</a:t>
            </a:r>
          </a:p>
        </p:txBody>
      </p:sp>
      <p:sp>
        <p:nvSpPr>
          <p:cNvPr id="7" name="Rectangle 6">
            <a:extLst>
              <a:ext uri="{FF2B5EF4-FFF2-40B4-BE49-F238E27FC236}">
                <a16:creationId xmlns:a16="http://schemas.microsoft.com/office/drawing/2014/main" id="{74BD2B3E-F710-4201-8E7D-BE346173FA8F}"/>
              </a:ext>
            </a:extLst>
          </p:cNvPr>
          <p:cNvSpPr/>
          <p:nvPr userDrawn="1"/>
        </p:nvSpPr>
        <p:spPr>
          <a:xfrm>
            <a:off x="11577473" y="6217952"/>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37432322-0AA2-4858-A6FB-B777D0E4C249}"/>
              </a:ext>
            </a:extLst>
          </p:cNvPr>
          <p:cNvSpPr/>
          <p:nvPr userDrawn="1"/>
        </p:nvSpPr>
        <p:spPr>
          <a:xfrm>
            <a:off x="11431467" y="6312163"/>
            <a:ext cx="382703" cy="382703"/>
          </a:xfrm>
          <a:prstGeom prst="rect">
            <a:avLst/>
          </a:prstGeom>
          <a:solidFill>
            <a:srgbClr val="134EA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space réservé du numéro de diapositive 3"/>
          <p:cNvSpPr>
            <a:spLocks noGrp="1"/>
          </p:cNvSpPr>
          <p:nvPr>
            <p:ph type="sldNum" sz="quarter" idx="4"/>
          </p:nvPr>
        </p:nvSpPr>
        <p:spPr>
          <a:xfrm>
            <a:off x="11346347" y="6314347"/>
            <a:ext cx="482949" cy="365125"/>
          </a:xfrm>
          <a:prstGeom prst="rect">
            <a:avLst/>
          </a:prstGeom>
        </p:spPr>
        <p:txBody>
          <a:bodyPr vert="horz" lIns="91440" tIns="45720" rIns="91440" bIns="45720" rtlCol="0" anchor="ctr"/>
          <a:lstStyle>
            <a:lvl1pPr algn="r">
              <a:defRPr sz="1000">
                <a:solidFill>
                  <a:schemeClr val="bg1"/>
                </a:solidFill>
              </a:defRPr>
            </a:lvl1pPr>
          </a:lstStyle>
          <a:p>
            <a:fld id="{6EC7BAE9-6DCB-4F50-B97D-848F6CEC23CD}" type="slidenum">
              <a:rPr lang="fr-FR" smtClean="0"/>
              <a:pPr/>
              <a:t>‹N°›</a:t>
            </a:fld>
            <a:endParaRPr lang="fr-FR" dirty="0"/>
          </a:p>
        </p:txBody>
      </p:sp>
    </p:spTree>
    <p:extLst>
      <p:ext uri="{BB962C8B-B14F-4D97-AF65-F5344CB8AC3E}">
        <p14:creationId xmlns:p14="http://schemas.microsoft.com/office/powerpoint/2010/main" val="4210952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62757" y="1"/>
            <a:ext cx="10515600" cy="1050878"/>
          </a:xfrm>
          <a:prstGeom prst="rect">
            <a:avLst/>
          </a:prstGeom>
        </p:spPr>
        <p:txBody>
          <a:bodyPr vert="horz" lIns="91440" tIns="45720" rIns="91440" bIns="45720" rtlCol="0" anchor="ctr">
            <a:normAutofit/>
          </a:bodyPr>
          <a:lstStyle/>
          <a:p>
            <a:r>
              <a:rPr lang="fr-FR" dirty="0"/>
              <a:t>Ajoutez un titre</a:t>
            </a:r>
          </a:p>
        </p:txBody>
      </p:sp>
      <p:sp>
        <p:nvSpPr>
          <p:cNvPr id="3" name="Espace réservé du texte 2"/>
          <p:cNvSpPr>
            <a:spLocks noGrp="1"/>
          </p:cNvSpPr>
          <p:nvPr>
            <p:ph type="body" idx="1"/>
          </p:nvPr>
        </p:nvSpPr>
        <p:spPr>
          <a:xfrm>
            <a:off x="462757" y="1282890"/>
            <a:ext cx="10515600" cy="4722125"/>
          </a:xfrm>
          <a:prstGeom prst="rect">
            <a:avLst/>
          </a:prstGeom>
        </p:spPr>
        <p:txBody>
          <a:bodyPr vert="horz" lIns="91440" tIns="45720" rIns="91440" bIns="45720" rtlCol="0">
            <a:normAutofit/>
          </a:bodyPr>
          <a:lstStyle/>
          <a:p>
            <a:pPr lvl="0"/>
            <a:r>
              <a:rPr lang="fr-FR" dirty="0"/>
              <a:t>Puce 1</a:t>
            </a:r>
          </a:p>
          <a:p>
            <a:pPr lvl="1"/>
            <a:r>
              <a:rPr lang="fr-FR" dirty="0"/>
              <a:t>Puce 2</a:t>
            </a:r>
          </a:p>
          <a:p>
            <a:pPr lvl="2"/>
            <a:r>
              <a:rPr lang="fr-FR" dirty="0"/>
              <a:t>Puce 3</a:t>
            </a:r>
          </a:p>
          <a:p>
            <a:pPr lvl="3"/>
            <a:r>
              <a:rPr lang="fr-FR" dirty="0"/>
              <a:t>Puce 4</a:t>
            </a:r>
          </a:p>
          <a:p>
            <a:pPr lvl="4"/>
            <a:r>
              <a:rPr lang="fr-FR" dirty="0"/>
              <a:t>Puce 5</a:t>
            </a:r>
          </a:p>
        </p:txBody>
      </p:sp>
      <p:sp>
        <p:nvSpPr>
          <p:cNvPr id="4" name="Espace réservé du numéro de diapositive 3"/>
          <p:cNvSpPr>
            <a:spLocks noGrp="1"/>
          </p:cNvSpPr>
          <p:nvPr>
            <p:ph type="sldNum" sz="quarter" idx="4"/>
          </p:nvPr>
        </p:nvSpPr>
        <p:spPr>
          <a:xfrm>
            <a:off x="11544300" y="3246438"/>
            <a:ext cx="647700" cy="365125"/>
          </a:xfrm>
          <a:prstGeom prst="rect">
            <a:avLst/>
          </a:prstGeom>
        </p:spPr>
        <p:txBody>
          <a:bodyPr vert="horz" lIns="91440" tIns="45720" rIns="91440" bIns="45720" rtlCol="0" anchor="ctr"/>
          <a:lstStyle>
            <a:lvl1pPr algn="r">
              <a:defRPr sz="1000" b="1">
                <a:solidFill>
                  <a:schemeClr val="bg1"/>
                </a:solidFill>
                <a:latin typeface="Microsoft Sans Serif" panose="020B0604020202020204" pitchFamily="34" charset="0"/>
                <a:cs typeface="Microsoft Sans Serif" panose="020B0604020202020204" pitchFamily="34" charset="0"/>
              </a:defRPr>
            </a:lvl1pPr>
          </a:lstStyle>
          <a:p>
            <a:fld id="{6EC7BAE9-6DCB-4F50-B97D-848F6CEC23CD}" type="slidenum">
              <a:rPr lang="fr-FR" smtClean="0"/>
              <a:pPr/>
              <a:t>‹N°›</a:t>
            </a:fld>
            <a:endParaRPr lang="fr-FR" dirty="0"/>
          </a:p>
        </p:txBody>
      </p:sp>
      <p:sp>
        <p:nvSpPr>
          <p:cNvPr id="5" name="ZoneTexte 4"/>
          <p:cNvSpPr txBox="1"/>
          <p:nvPr userDrawn="1"/>
        </p:nvSpPr>
        <p:spPr>
          <a:xfrm>
            <a:off x="7745768" y="6469514"/>
            <a:ext cx="1476375" cy="230832"/>
          </a:xfrm>
          <a:prstGeom prst="rect">
            <a:avLst/>
          </a:prstGeom>
          <a:noFill/>
        </p:spPr>
        <p:txBody>
          <a:bodyPr wrap="square" rtlCol="0">
            <a:spAutoFit/>
          </a:bodyPr>
          <a:lstStyle/>
          <a:p>
            <a:endParaRPr lang="fr-FR" sz="900" dirty="0">
              <a:solidFill>
                <a:schemeClr val="tx1"/>
              </a:solidFill>
              <a:latin typeface="Microsoft Sans Serif" panose="020B0604020202020204" pitchFamily="34" charset="0"/>
              <a:cs typeface="Microsoft Sans Serif" panose="020B0604020202020204" pitchFamily="34" charset="0"/>
            </a:endParaRPr>
          </a:p>
        </p:txBody>
      </p:sp>
      <p:sp>
        <p:nvSpPr>
          <p:cNvPr id="6" name="Espace réservé du texte 14"/>
          <p:cNvSpPr txBox="1">
            <a:spLocks/>
          </p:cNvSpPr>
          <p:nvPr userDrawn="1"/>
        </p:nvSpPr>
        <p:spPr>
          <a:xfrm>
            <a:off x="8980843" y="6481499"/>
            <a:ext cx="576263" cy="247650"/>
          </a:xfrm>
          <a:prstGeom prst="rect">
            <a:avLst/>
          </a:prstGeom>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000" b="1" kern="1200">
                <a:solidFill>
                  <a:schemeClr val="tx1"/>
                </a:solidFill>
                <a:latin typeface="Microsoft Sans Serif" panose="020B0604020202020204" pitchFamily="34" charset="0"/>
                <a:ea typeface="+mn-ea"/>
                <a:cs typeface="Microsoft Sans Serif" panose="020B0604020202020204" pitchFamily="34" charset="0"/>
              </a:defRPr>
            </a:lvl1pPr>
            <a:lvl2pPr marL="685800" indent="-228600" algn="l" defTabSz="914400" rtl="0" eaLnBrk="1" latinLnBrk="0" hangingPunct="1">
              <a:lnSpc>
                <a:spcPct val="90000"/>
              </a:lnSpc>
              <a:spcBef>
                <a:spcPts val="500"/>
              </a:spcBef>
              <a:buFont typeface="Courier New" panose="02070309020205020404" pitchFamily="49" charset="0"/>
              <a:buChar char="o"/>
              <a:defRPr sz="1000" b="1" kern="1200">
                <a:solidFill>
                  <a:schemeClr val="tx1"/>
                </a:solidFill>
                <a:latin typeface="Microsoft Sans Serif" panose="020B0604020202020204" pitchFamily="34" charset="0"/>
                <a:ea typeface="+mn-ea"/>
                <a:cs typeface="Microsoft Sans Serif"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
              <a:defRPr sz="1000" b="1" kern="1200">
                <a:solidFill>
                  <a:schemeClr val="tx1"/>
                </a:solidFill>
                <a:latin typeface="Microsoft Sans Serif" panose="020B0604020202020204" pitchFamily="34" charset="0"/>
                <a:ea typeface="+mn-ea"/>
                <a:cs typeface="Microsoft Sans Serif" panose="020B0604020202020204" pitchFamily="34" charset="0"/>
              </a:defRPr>
            </a:lvl3pPr>
            <a:lvl4pPr marL="1600200" indent="-228600" algn="l" defTabSz="914400" rtl="0" eaLnBrk="1" latinLnBrk="0" hangingPunct="1">
              <a:lnSpc>
                <a:spcPct val="90000"/>
              </a:lnSpc>
              <a:spcBef>
                <a:spcPts val="500"/>
              </a:spcBef>
              <a:buFont typeface="Courier New" panose="02070309020205020404" pitchFamily="49" charset="0"/>
              <a:buChar char="→"/>
              <a:defRPr sz="1000" b="1" kern="1200">
                <a:solidFill>
                  <a:schemeClr val="tx1"/>
                </a:solidFill>
                <a:latin typeface="Microsoft Sans Serif" panose="020B0604020202020204" pitchFamily="34" charset="0"/>
                <a:ea typeface="+mn-ea"/>
                <a:cs typeface="Microsoft Sans Serif" panose="020B0604020202020204" pitchFamily="34" charset="0"/>
              </a:defRPr>
            </a:lvl4pPr>
            <a:lvl5pPr marL="2057400" indent="-228600" algn="l" defTabSz="914400" rtl="0" eaLnBrk="1" latinLnBrk="0" hangingPunct="1">
              <a:lnSpc>
                <a:spcPct val="90000"/>
              </a:lnSpc>
              <a:spcBef>
                <a:spcPts val="500"/>
              </a:spcBef>
              <a:buFont typeface="Microsoft Sans Serif" panose="020B0604020202020204" pitchFamily="34" charset="0"/>
              <a:buChar char="−"/>
              <a:defRPr sz="1000" b="1" kern="1200">
                <a:solidFill>
                  <a:schemeClr val="tx1"/>
                </a:solidFill>
                <a:latin typeface="Microsoft Sans Serif" panose="020B0604020202020204" pitchFamily="34" charset="0"/>
                <a:ea typeface="+mn-ea"/>
                <a:cs typeface="Microsoft Sans Serif"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dirty="0"/>
          </a:p>
        </p:txBody>
      </p:sp>
      <p:cxnSp>
        <p:nvCxnSpPr>
          <p:cNvPr id="7" name="Connecteur droit 6"/>
          <p:cNvCxnSpPr/>
          <p:nvPr userDrawn="1"/>
        </p:nvCxnSpPr>
        <p:spPr>
          <a:xfrm>
            <a:off x="9395844" y="6401980"/>
            <a:ext cx="0" cy="381289"/>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2" name="Connecteur droit 11"/>
          <p:cNvCxnSpPr/>
          <p:nvPr userDrawn="1"/>
        </p:nvCxnSpPr>
        <p:spPr>
          <a:xfrm>
            <a:off x="7723578" y="6396541"/>
            <a:ext cx="0" cy="381289"/>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4" name="Image 13"/>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1010498" y="158493"/>
            <a:ext cx="955039" cy="603507"/>
          </a:xfrm>
          <a:prstGeom prst="rect">
            <a:avLst/>
          </a:prstGeom>
        </p:spPr>
      </p:pic>
      <p:sp>
        <p:nvSpPr>
          <p:cNvPr id="16" name="ZoneTexte 15">
            <a:extLst>
              <a:ext uri="{FF2B5EF4-FFF2-40B4-BE49-F238E27FC236}">
                <a16:creationId xmlns:a16="http://schemas.microsoft.com/office/drawing/2014/main" id="{C66C8933-3535-4339-852E-01E3E9C85E41}"/>
              </a:ext>
            </a:extLst>
          </p:cNvPr>
          <p:cNvSpPr txBox="1"/>
          <p:nvPr userDrawn="1"/>
        </p:nvSpPr>
        <p:spPr>
          <a:xfrm>
            <a:off x="9442683" y="6469514"/>
            <a:ext cx="1476375" cy="230832"/>
          </a:xfrm>
          <a:prstGeom prst="rect">
            <a:avLst/>
          </a:prstGeom>
          <a:noFill/>
        </p:spPr>
        <p:txBody>
          <a:bodyPr wrap="square" rtlCol="0">
            <a:spAutoFit/>
          </a:bodyPr>
          <a:lstStyle/>
          <a:p>
            <a:pPr marL="0" algn="l" defTabSz="914400" rtl="0" eaLnBrk="1" latinLnBrk="0" hangingPunct="1"/>
            <a:r>
              <a:rPr lang="fr-FR" sz="900" kern="1200" dirty="0">
                <a:solidFill>
                  <a:schemeClr val="tx1"/>
                </a:solidFill>
                <a:latin typeface="Microsoft Sans Serif" panose="020B0604020202020204" pitchFamily="34" charset="0"/>
                <a:ea typeface="+mn-ea"/>
                <a:cs typeface="Microsoft Sans Serif" panose="020B0604020202020204" pitchFamily="34" charset="0"/>
              </a:rPr>
              <a:t>… / … / …</a:t>
            </a:r>
          </a:p>
        </p:txBody>
      </p:sp>
      <p:sp>
        <p:nvSpPr>
          <p:cNvPr id="9" name="ZoneTexte 8">
            <a:extLst>
              <a:ext uri="{FF2B5EF4-FFF2-40B4-BE49-F238E27FC236}">
                <a16:creationId xmlns:a16="http://schemas.microsoft.com/office/drawing/2014/main" id="{E6627FC8-CA29-4D19-A424-F6909746F887}"/>
              </a:ext>
            </a:extLst>
          </p:cNvPr>
          <p:cNvSpPr txBox="1"/>
          <p:nvPr userDrawn="1"/>
        </p:nvSpPr>
        <p:spPr>
          <a:xfrm>
            <a:off x="462756" y="6137909"/>
            <a:ext cx="6722889" cy="7848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b="1" kern="1200" dirty="0">
                <a:solidFill>
                  <a:srgbClr val="134EA2"/>
                </a:solidFill>
                <a:latin typeface="Microsoft Sans Serif" panose="020B0604020202020204" pitchFamily="34" charset="0"/>
                <a:ea typeface="+mn-ea"/>
                <a:cs typeface="Microsoft Sans Serif" panose="020B0604020202020204" pitchFamily="34" charset="0"/>
              </a:rPr>
              <a:t>Titre du document</a:t>
            </a:r>
            <a:br>
              <a:rPr lang="fr-FR" sz="900" b="1" kern="1200" dirty="0">
                <a:solidFill>
                  <a:srgbClr val="134EA2"/>
                </a:solidFill>
                <a:latin typeface="Microsoft Sans Serif" panose="020B0604020202020204" pitchFamily="34" charset="0"/>
                <a:ea typeface="+mn-ea"/>
                <a:cs typeface="Microsoft Sans Serif" panose="020B0604020202020204" pitchFamily="34" charset="0"/>
              </a:rPr>
            </a:br>
            <a:r>
              <a:rPr lang="fr-FR" sz="900" b="1" kern="1200" dirty="0">
                <a:solidFill>
                  <a:srgbClr val="134EA2"/>
                </a:solidFill>
                <a:latin typeface="Microsoft Sans Serif" panose="020B0604020202020204" pitchFamily="34" charset="0"/>
                <a:ea typeface="+mn-ea"/>
                <a:cs typeface="Microsoft Sans Serif" panose="020B0604020202020204" pitchFamily="34" charset="0"/>
              </a:rPr>
              <a:t>Code GED :</a:t>
            </a:r>
            <a:br>
              <a:rPr lang="fr-FR" sz="900" b="1" kern="1200" dirty="0">
                <a:solidFill>
                  <a:srgbClr val="134EA2"/>
                </a:solidFill>
                <a:latin typeface="Microsoft Sans Serif" panose="020B0604020202020204" pitchFamily="34" charset="0"/>
                <a:ea typeface="+mn-ea"/>
                <a:cs typeface="Microsoft Sans Serif" panose="020B0604020202020204" pitchFamily="34" charset="0"/>
              </a:rPr>
            </a:br>
            <a:r>
              <a:rPr lang="fr-FR" sz="900" kern="1200" dirty="0">
                <a:solidFill>
                  <a:schemeClr val="tx1"/>
                </a:solidFill>
                <a:latin typeface="Microsoft Sans Serif" panose="020B0604020202020204" pitchFamily="34" charset="0"/>
                <a:ea typeface="+mn-ea"/>
                <a:cs typeface="Microsoft Sans Serif" panose="020B0604020202020204" pitchFamily="34" charset="0"/>
              </a:rPr>
              <a:t>Ce document est la propriété de la Société du Grand Paris. Toute diffusion ou reproduction intégrale ou partielle est autorisée pour et dans la limite des besoins découlant des prestations ou missions du marché conclu avec le titulaire destinataire.</a:t>
            </a:r>
          </a:p>
          <a:p>
            <a:endParaRPr lang="fr-FR" sz="900" b="1" kern="1200" dirty="0">
              <a:solidFill>
                <a:srgbClr val="134EA2"/>
              </a:solidFill>
              <a:latin typeface="Microsoft Sans Serif" panose="020B0604020202020204" pitchFamily="34" charset="0"/>
              <a:ea typeface="+mn-ea"/>
              <a:cs typeface="Microsoft Sans Serif" panose="020B0604020202020204" pitchFamily="34" charset="0"/>
            </a:endParaRPr>
          </a:p>
        </p:txBody>
      </p:sp>
      <p:sp>
        <p:nvSpPr>
          <p:cNvPr id="8" name="MSIPCMContentMarking" descr="{&quot;HashCode&quot;:341065529,&quot;Placement&quot;:&quot;Footer&quot;,&quot;Top&quot;:517.717957,&quot;Left&quot;:0.0,&quot;SlideWidth&quot;:960,&quot;SlideHeight&quot;:540}">
            <a:extLst>
              <a:ext uri="{FF2B5EF4-FFF2-40B4-BE49-F238E27FC236}">
                <a16:creationId xmlns:a16="http://schemas.microsoft.com/office/drawing/2014/main" id="{925A0E1A-B875-45BD-A053-3BE5705E4AC0}"/>
              </a:ext>
            </a:extLst>
          </p:cNvPr>
          <p:cNvSpPr txBox="1"/>
          <p:nvPr userDrawn="1"/>
        </p:nvSpPr>
        <p:spPr>
          <a:xfrm>
            <a:off x="0" y="6575018"/>
            <a:ext cx="1779349" cy="282982"/>
          </a:xfrm>
          <a:prstGeom prst="rect">
            <a:avLst/>
          </a:prstGeom>
          <a:noFill/>
        </p:spPr>
        <p:txBody>
          <a:bodyPr vert="horz" wrap="square" lIns="0" tIns="0" rIns="0" bIns="0" rtlCol="0" anchor="ctr" anchorCtr="1">
            <a:spAutoFit/>
          </a:bodyPr>
          <a:lstStyle/>
          <a:p>
            <a:pPr algn="l">
              <a:spcBef>
                <a:spcPts val="0"/>
              </a:spcBef>
              <a:spcAft>
                <a:spcPts val="0"/>
              </a:spcAft>
            </a:pPr>
            <a:r>
              <a:rPr lang="fr-FR" sz="1200">
                <a:solidFill>
                  <a:srgbClr val="70AD47"/>
                </a:solidFill>
                <a:latin typeface="Microsoft Sans Serif" panose="020B0604020202020204" pitchFamily="34" charset="0"/>
                <a:cs typeface="Microsoft Sans Serif" panose="020B0604020202020204" pitchFamily="34" charset="0"/>
              </a:rPr>
              <a:t>Classification : Public</a:t>
            </a:r>
            <a:endParaRPr lang="fr-FR" sz="1200" dirty="0">
              <a:solidFill>
                <a:srgbClr val="70AD47"/>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819465960"/>
      </p:ext>
    </p:extLst>
  </p:cSld>
  <p:clrMap bg1="lt1" tx1="dk1" bg2="lt2" tx2="dk2" accent1="accent1" accent2="accent2" accent3="accent3" accent4="accent4" accent5="accent5" accent6="accent6" hlink="hlink" folHlink="folHlink"/>
  <p:sldLayoutIdLst>
    <p:sldLayoutId id="2147483661" r:id="rId1"/>
    <p:sldLayoutId id="2147483717" r:id="rId2"/>
    <p:sldLayoutId id="2147483716" r:id="rId3"/>
    <p:sldLayoutId id="2147483718" r:id="rId4"/>
    <p:sldLayoutId id="2147483697" r:id="rId5"/>
    <p:sldLayoutId id="2147483698" r:id="rId6"/>
    <p:sldLayoutId id="2147483719" r:id="rId7"/>
    <p:sldLayoutId id="2147483677" r:id="rId8"/>
    <p:sldLayoutId id="2147483720" r:id="rId9"/>
  </p:sldLayoutIdLst>
  <p:hf hdr="0" ftr="0" dt="0"/>
  <p:txStyles>
    <p:titleStyle>
      <a:lvl1pPr algn="l" defTabSz="914400" rtl="0" eaLnBrk="1" latinLnBrk="0" hangingPunct="1">
        <a:lnSpc>
          <a:spcPct val="90000"/>
        </a:lnSpc>
        <a:spcBef>
          <a:spcPct val="0"/>
        </a:spcBef>
        <a:buNone/>
        <a:defRPr sz="3200" b="1" u="sng" kern="1200" baseline="0">
          <a:solidFill>
            <a:srgbClr val="134EA2"/>
          </a:solidFill>
          <a:latin typeface="Microsoft Sans Serif" panose="020B0604020202020204" pitchFamily="34" charset="0"/>
          <a:ea typeface="+mj-ea"/>
          <a:cs typeface="Microsoft Sans Serif"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icrosoft Sans Serif" panose="020B0604020202020204" pitchFamily="34" charset="0"/>
          <a:ea typeface="+mn-ea"/>
          <a:cs typeface="Microsoft Sans Serif" panose="020B0604020202020204" pitchFamily="34" charset="0"/>
        </a:defRPr>
      </a:lvl1pPr>
      <a:lvl2pPr marL="685800" indent="-228600" algn="l" defTabSz="914400" rtl="0" eaLnBrk="1" latinLnBrk="0" hangingPunct="1">
        <a:lnSpc>
          <a:spcPct val="90000"/>
        </a:lnSpc>
        <a:spcBef>
          <a:spcPts val="500"/>
        </a:spcBef>
        <a:buFont typeface="Courier New" panose="02070309020205020404" pitchFamily="49" charset="0"/>
        <a:buChar char="o"/>
        <a:defRPr sz="1600" kern="1200">
          <a:solidFill>
            <a:schemeClr val="tx1"/>
          </a:solidFill>
          <a:latin typeface="Microsoft Sans Serif" panose="020B0604020202020204" pitchFamily="34" charset="0"/>
          <a:ea typeface="+mn-ea"/>
          <a:cs typeface="Microsoft Sans Serif"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icrosoft Sans Serif" panose="020B0604020202020204" pitchFamily="34" charset="0"/>
          <a:ea typeface="+mn-ea"/>
          <a:cs typeface="Microsoft Sans Serif" panose="020B0604020202020204" pitchFamily="34" charset="0"/>
        </a:defRPr>
      </a:lvl3pPr>
      <a:lvl4pPr marL="1600200" indent="-228600" algn="l" defTabSz="914400" rtl="0" eaLnBrk="1" latinLnBrk="0" hangingPunct="1">
        <a:lnSpc>
          <a:spcPct val="90000"/>
        </a:lnSpc>
        <a:spcBef>
          <a:spcPts val="500"/>
        </a:spcBef>
        <a:buFont typeface="Courier New" panose="02070309020205020404" pitchFamily="49" charset="0"/>
        <a:buChar char="→"/>
        <a:defRPr sz="1200" kern="1200">
          <a:solidFill>
            <a:schemeClr val="tx1"/>
          </a:solidFill>
          <a:latin typeface="Microsoft Sans Serif" panose="020B0604020202020204" pitchFamily="34" charset="0"/>
          <a:ea typeface="+mn-ea"/>
          <a:cs typeface="Microsoft Sans Serif" panose="020B0604020202020204" pitchFamily="34" charset="0"/>
        </a:defRPr>
      </a:lvl4pPr>
      <a:lvl5pPr marL="2057400" indent="-228600" algn="l" defTabSz="914400" rtl="0" eaLnBrk="1" latinLnBrk="0" hangingPunct="1">
        <a:lnSpc>
          <a:spcPct val="90000"/>
        </a:lnSpc>
        <a:spcBef>
          <a:spcPts val="500"/>
        </a:spcBef>
        <a:buFont typeface="Microsoft Sans Serif" panose="020B0604020202020204" pitchFamily="34" charset="0"/>
        <a:buChar char="−"/>
        <a:defRPr sz="1200" kern="1200" baseline="0">
          <a:solidFill>
            <a:schemeClr val="tx1"/>
          </a:solidFill>
          <a:latin typeface="Microsoft Sans Serif" panose="020B0604020202020204" pitchFamily="34" charset="0"/>
          <a:ea typeface="+mn-ea"/>
          <a:cs typeface="Microsoft Sans Serif"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840" userDrawn="1">
          <p15:clr>
            <a:srgbClr val="F26B43"/>
          </p15:clr>
        </p15:guide>
        <p15:guide id="3" pos="753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81D9518-7957-410A-B0A3-0B4CB29535FD}"/>
              </a:ext>
            </a:extLst>
          </p:cNvPr>
          <p:cNvSpPr>
            <a:spLocks noGrp="1"/>
          </p:cNvSpPr>
          <p:nvPr>
            <p:ph type="sldNum" sz="quarter" idx="4"/>
          </p:nvPr>
        </p:nvSpPr>
        <p:spPr/>
        <p:txBody>
          <a:bodyPr/>
          <a:lstStyle/>
          <a:p>
            <a:fld id="{6EC7BAE9-6DCB-4F50-B97D-848F6CEC23CD}" type="slidenum">
              <a:rPr lang="fr-FR" smtClean="0"/>
              <a:pPr/>
              <a:t>1</a:t>
            </a:fld>
            <a:endParaRPr lang="fr-FR"/>
          </a:p>
        </p:txBody>
      </p:sp>
      <p:sp>
        <p:nvSpPr>
          <p:cNvPr id="4" name="Titre 3">
            <a:extLst>
              <a:ext uri="{FF2B5EF4-FFF2-40B4-BE49-F238E27FC236}">
                <a16:creationId xmlns:a16="http://schemas.microsoft.com/office/drawing/2014/main" id="{063A8864-F174-413C-ACBB-F73B8D7A8F3B}"/>
              </a:ext>
            </a:extLst>
          </p:cNvPr>
          <p:cNvSpPr>
            <a:spLocks noGrp="1"/>
          </p:cNvSpPr>
          <p:nvPr>
            <p:ph type="title"/>
          </p:nvPr>
        </p:nvSpPr>
        <p:spPr>
          <a:xfrm>
            <a:off x="553308" y="2"/>
            <a:ext cx="10599105" cy="707540"/>
          </a:xfrm>
        </p:spPr>
        <p:txBody>
          <a:bodyPr>
            <a:normAutofit fontScale="90000"/>
          </a:bodyPr>
          <a:lstStyle/>
          <a:p>
            <a:r>
              <a:rPr lang="fr-FR" dirty="0"/>
              <a:t>Moyens SLI fournis par la Société du Grand Paris Express par Groupe</a:t>
            </a:r>
            <a:br>
              <a:rPr lang="fr-FR" dirty="0"/>
            </a:br>
            <a:r>
              <a:rPr lang="fr-FR" dirty="0"/>
              <a:t>d’Ouvrage et par Niveau de Maintenance</a:t>
            </a:r>
          </a:p>
        </p:txBody>
      </p:sp>
      <p:sp>
        <p:nvSpPr>
          <p:cNvPr id="5" name="Espace réservé du contenu 4">
            <a:extLst>
              <a:ext uri="{FF2B5EF4-FFF2-40B4-BE49-F238E27FC236}">
                <a16:creationId xmlns:a16="http://schemas.microsoft.com/office/drawing/2014/main" id="{7741ACD0-7D89-430D-B7E5-9ECC23297D63}"/>
              </a:ext>
            </a:extLst>
          </p:cNvPr>
          <p:cNvSpPr>
            <a:spLocks noGrp="1"/>
          </p:cNvSpPr>
          <p:nvPr>
            <p:ph idx="1"/>
          </p:nvPr>
        </p:nvSpPr>
        <p:spPr/>
        <p:txBody>
          <a:bodyPr/>
          <a:lstStyle/>
          <a:p>
            <a:r>
              <a:rPr lang="fr-FR" dirty="0"/>
              <a:t>Norme applicable pour les niveaux de maintenance : FD X 60-000</a:t>
            </a:r>
          </a:p>
          <a:p>
            <a:r>
              <a:rPr lang="fr-FR" dirty="0"/>
              <a:t>Définition des Groupes d’Ouvrages sur le réseau du Grand Paris Express :</a:t>
            </a:r>
          </a:p>
          <a:p>
            <a:pPr marL="0" indent="0">
              <a:buNone/>
            </a:pPr>
            <a:endParaRPr lang="fr-FR" dirty="0"/>
          </a:p>
        </p:txBody>
      </p:sp>
      <p:pic>
        <p:nvPicPr>
          <p:cNvPr id="8" name="Image 7" descr="Une image contenant table&#10;&#10;Description générée automatiquement">
            <a:extLst>
              <a:ext uri="{FF2B5EF4-FFF2-40B4-BE49-F238E27FC236}">
                <a16:creationId xmlns:a16="http://schemas.microsoft.com/office/drawing/2014/main" id="{F3CDCD9A-235B-4887-91D1-3F9BC21BD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170" y="1838062"/>
            <a:ext cx="4999830" cy="4167809"/>
          </a:xfrm>
          <a:prstGeom prst="rect">
            <a:avLst/>
          </a:prstGeom>
        </p:spPr>
      </p:pic>
      <p:pic>
        <p:nvPicPr>
          <p:cNvPr id="10" name="Image 9" descr="Une image contenant texte&#10;&#10;Description générée automatiquement">
            <a:extLst>
              <a:ext uri="{FF2B5EF4-FFF2-40B4-BE49-F238E27FC236}">
                <a16:creationId xmlns:a16="http://schemas.microsoft.com/office/drawing/2014/main" id="{0FC1100A-3E8B-44B9-8AE9-71A4FDBDDC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0782" y="1938213"/>
            <a:ext cx="4999830" cy="4067658"/>
          </a:xfrm>
          <a:prstGeom prst="rect">
            <a:avLst/>
          </a:prstGeom>
        </p:spPr>
      </p:pic>
    </p:spTree>
    <p:extLst>
      <p:ext uri="{BB962C8B-B14F-4D97-AF65-F5344CB8AC3E}">
        <p14:creationId xmlns:p14="http://schemas.microsoft.com/office/powerpoint/2010/main" val="1949289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EC7BAE9-6DCB-4F50-B97D-848F6CEC23CD}" type="slidenum">
              <a:rPr lang="fr-FR" smtClean="0"/>
              <a:pPr/>
              <a:t>2</a:t>
            </a:fld>
            <a:endParaRPr lang="fr-FR"/>
          </a:p>
        </p:txBody>
      </p:sp>
      <p:sp>
        <p:nvSpPr>
          <p:cNvPr id="3" name="Espace réservé du contenu 2"/>
          <p:cNvSpPr>
            <a:spLocks noGrp="1"/>
          </p:cNvSpPr>
          <p:nvPr>
            <p:ph idx="1"/>
          </p:nvPr>
        </p:nvSpPr>
        <p:spPr>
          <a:xfrm>
            <a:off x="632751" y="912760"/>
            <a:ext cx="10837861" cy="705525"/>
          </a:xfrm>
        </p:spPr>
        <p:txBody>
          <a:bodyPr/>
          <a:lstStyle/>
          <a:p>
            <a:r>
              <a:rPr lang="fr-FR" dirty="0"/>
              <a:t>Norme applicable FD X 60-000 :</a:t>
            </a:r>
          </a:p>
        </p:txBody>
      </p:sp>
      <p:sp>
        <p:nvSpPr>
          <p:cNvPr id="4" name="Titre 3"/>
          <p:cNvSpPr>
            <a:spLocks noGrp="1"/>
          </p:cNvSpPr>
          <p:nvPr>
            <p:ph type="title"/>
          </p:nvPr>
        </p:nvSpPr>
        <p:spPr/>
        <p:txBody>
          <a:bodyPr>
            <a:normAutofit/>
          </a:bodyPr>
          <a:lstStyle/>
          <a:p>
            <a:r>
              <a:rPr lang="fr-FR" dirty="0"/>
              <a:t>Concept de Maintenance et Niveaux de maintenance</a:t>
            </a:r>
          </a:p>
        </p:txBody>
      </p:sp>
      <p:sp>
        <p:nvSpPr>
          <p:cNvPr id="12" name="Rectangle 11"/>
          <p:cNvSpPr/>
          <p:nvPr/>
        </p:nvSpPr>
        <p:spPr>
          <a:xfrm>
            <a:off x="1297649" y="4816688"/>
            <a:ext cx="9596701" cy="261610"/>
          </a:xfrm>
          <a:prstGeom prst="rect">
            <a:avLst/>
          </a:prstGeom>
        </p:spPr>
        <p:txBody>
          <a:bodyPr wrap="square">
            <a:spAutoFit/>
          </a:bodyPr>
          <a:lstStyle/>
          <a:p>
            <a:pPr fontAlgn="ctr"/>
            <a:r>
              <a:rPr lang="fr-FR" sz="1100" dirty="0">
                <a:latin typeface="Calibri"/>
              </a:rPr>
              <a:t>(**) Fournisseur : Possibilité pour l’exploitant d’acheter les moyens SLI pour réaliser ce niveau de maintenance à travers un BPU contractualisé par la SGP.</a:t>
            </a:r>
          </a:p>
        </p:txBody>
      </p:sp>
      <p:sp>
        <p:nvSpPr>
          <p:cNvPr id="11" name="Rectangle 10">
            <a:extLst>
              <a:ext uri="{FF2B5EF4-FFF2-40B4-BE49-F238E27FC236}">
                <a16:creationId xmlns:a16="http://schemas.microsoft.com/office/drawing/2014/main" id="{414A578A-B21D-4786-AEB6-1701B88709C4}"/>
              </a:ext>
            </a:extLst>
          </p:cNvPr>
          <p:cNvSpPr/>
          <p:nvPr/>
        </p:nvSpPr>
        <p:spPr>
          <a:xfrm>
            <a:off x="1297649" y="4319523"/>
            <a:ext cx="9596701" cy="600164"/>
          </a:xfrm>
          <a:prstGeom prst="rect">
            <a:avLst/>
          </a:prstGeom>
        </p:spPr>
        <p:txBody>
          <a:bodyPr wrap="square">
            <a:spAutoFit/>
          </a:bodyPr>
          <a:lstStyle/>
          <a:p>
            <a:pPr fontAlgn="ctr"/>
            <a:r>
              <a:rPr lang="fr-FR" sz="1100" dirty="0">
                <a:latin typeface="Calibri"/>
              </a:rPr>
              <a:t>(*) Applicabilité du niveau de maintenance : </a:t>
            </a:r>
          </a:p>
          <a:p>
            <a:pPr fontAlgn="ctr"/>
            <a:r>
              <a:rPr lang="fr-FR" sz="1100" dirty="0">
                <a:latin typeface="Calibri"/>
              </a:rPr>
              <a:t>L’applicabilité du niveau de maintenance est fonction de la complexité du système concerné, par conséquent certains niveaux de maintenance peuvent ne pas être applicables en fonction du GO et de sa fourniture.</a:t>
            </a:r>
          </a:p>
        </p:txBody>
      </p:sp>
      <p:sp>
        <p:nvSpPr>
          <p:cNvPr id="8" name="Rectangle 7">
            <a:extLst>
              <a:ext uri="{FF2B5EF4-FFF2-40B4-BE49-F238E27FC236}">
                <a16:creationId xmlns:a16="http://schemas.microsoft.com/office/drawing/2014/main" id="{84121A0B-E28D-4BBE-878E-3F097CFA2989}"/>
              </a:ext>
            </a:extLst>
          </p:cNvPr>
          <p:cNvSpPr/>
          <p:nvPr/>
        </p:nvSpPr>
        <p:spPr>
          <a:xfrm>
            <a:off x="1297648" y="5118552"/>
            <a:ext cx="9596701" cy="430887"/>
          </a:xfrm>
          <a:prstGeom prst="rect">
            <a:avLst/>
          </a:prstGeom>
        </p:spPr>
        <p:txBody>
          <a:bodyPr wrap="square">
            <a:spAutoFit/>
          </a:bodyPr>
          <a:lstStyle/>
          <a:p>
            <a:pPr fontAlgn="ctr"/>
            <a:r>
              <a:rPr lang="fr-FR" sz="1100" dirty="0">
                <a:latin typeface="Calibri"/>
              </a:rPr>
              <a:t>Nota 1 - Moyens SLI – Outillage : Il est à noter que seul les outils spécifiques sont fournis au titre des marchés SGP, contrairement outils standards qui sont pas fournis. Les quantités seront définies dans le cadre de la phase EXE de chaque marché.   </a:t>
            </a:r>
          </a:p>
        </p:txBody>
      </p:sp>
      <p:sp>
        <p:nvSpPr>
          <p:cNvPr id="9" name="Rectangle 8">
            <a:extLst>
              <a:ext uri="{FF2B5EF4-FFF2-40B4-BE49-F238E27FC236}">
                <a16:creationId xmlns:a16="http://schemas.microsoft.com/office/drawing/2014/main" id="{49D5D141-43BC-4D4D-9AE5-1AA265FEFF2B}"/>
              </a:ext>
            </a:extLst>
          </p:cNvPr>
          <p:cNvSpPr/>
          <p:nvPr/>
        </p:nvSpPr>
        <p:spPr>
          <a:xfrm>
            <a:off x="1297648" y="5543575"/>
            <a:ext cx="9596701" cy="261610"/>
          </a:xfrm>
          <a:prstGeom prst="rect">
            <a:avLst/>
          </a:prstGeom>
        </p:spPr>
        <p:txBody>
          <a:bodyPr wrap="square">
            <a:spAutoFit/>
          </a:bodyPr>
          <a:lstStyle/>
          <a:p>
            <a:pPr fontAlgn="ctr"/>
            <a:r>
              <a:rPr lang="fr-FR" sz="1100" dirty="0">
                <a:latin typeface="Calibri"/>
              </a:rPr>
              <a:t>Nota 2 - Moyens SLI – Rechange : Les quantités seront définies dans le cadre de la phase EXE de chaque marché.   </a:t>
            </a:r>
          </a:p>
        </p:txBody>
      </p:sp>
      <p:graphicFrame>
        <p:nvGraphicFramePr>
          <p:cNvPr id="7" name="Tableau 6">
            <a:extLst>
              <a:ext uri="{FF2B5EF4-FFF2-40B4-BE49-F238E27FC236}">
                <a16:creationId xmlns:a16="http://schemas.microsoft.com/office/drawing/2014/main" id="{411C35C2-CC0B-4F56-B3FB-A995388DD597}"/>
              </a:ext>
            </a:extLst>
          </p:cNvPr>
          <p:cNvGraphicFramePr>
            <a:graphicFrameLocks noGrp="1"/>
          </p:cNvGraphicFramePr>
          <p:nvPr>
            <p:extLst>
              <p:ext uri="{D42A27DB-BD31-4B8C-83A1-F6EECF244321}">
                <p14:modId xmlns:p14="http://schemas.microsoft.com/office/powerpoint/2010/main" val="90531250"/>
              </p:ext>
            </p:extLst>
          </p:nvPr>
        </p:nvGraphicFramePr>
        <p:xfrm>
          <a:off x="632751" y="1373370"/>
          <a:ext cx="10086956" cy="2859048"/>
        </p:xfrm>
        <a:graphic>
          <a:graphicData uri="http://schemas.openxmlformats.org/drawingml/2006/table">
            <a:tbl>
              <a:tblPr/>
              <a:tblGrid>
                <a:gridCol w="743022">
                  <a:extLst>
                    <a:ext uri="{9D8B030D-6E8A-4147-A177-3AD203B41FA5}">
                      <a16:colId xmlns:a16="http://schemas.microsoft.com/office/drawing/2014/main" val="1709583539"/>
                    </a:ext>
                  </a:extLst>
                </a:gridCol>
                <a:gridCol w="711052">
                  <a:extLst>
                    <a:ext uri="{9D8B030D-6E8A-4147-A177-3AD203B41FA5}">
                      <a16:colId xmlns:a16="http://schemas.microsoft.com/office/drawing/2014/main" val="3357950358"/>
                    </a:ext>
                  </a:extLst>
                </a:gridCol>
                <a:gridCol w="1771401">
                  <a:extLst>
                    <a:ext uri="{9D8B030D-6E8A-4147-A177-3AD203B41FA5}">
                      <a16:colId xmlns:a16="http://schemas.microsoft.com/office/drawing/2014/main" val="244380678"/>
                    </a:ext>
                  </a:extLst>
                </a:gridCol>
                <a:gridCol w="293556">
                  <a:extLst>
                    <a:ext uri="{9D8B030D-6E8A-4147-A177-3AD203B41FA5}">
                      <a16:colId xmlns:a16="http://schemas.microsoft.com/office/drawing/2014/main" val="3427416412"/>
                    </a:ext>
                  </a:extLst>
                </a:gridCol>
                <a:gridCol w="700194">
                  <a:extLst>
                    <a:ext uri="{9D8B030D-6E8A-4147-A177-3AD203B41FA5}">
                      <a16:colId xmlns:a16="http://schemas.microsoft.com/office/drawing/2014/main" val="4114929695"/>
                    </a:ext>
                  </a:extLst>
                </a:gridCol>
                <a:gridCol w="320088">
                  <a:extLst>
                    <a:ext uri="{9D8B030D-6E8A-4147-A177-3AD203B41FA5}">
                      <a16:colId xmlns:a16="http://schemas.microsoft.com/office/drawing/2014/main" val="435416832"/>
                    </a:ext>
                  </a:extLst>
                </a:gridCol>
                <a:gridCol w="240066">
                  <a:extLst>
                    <a:ext uri="{9D8B030D-6E8A-4147-A177-3AD203B41FA5}">
                      <a16:colId xmlns:a16="http://schemas.microsoft.com/office/drawing/2014/main" val="3715682342"/>
                    </a:ext>
                  </a:extLst>
                </a:gridCol>
                <a:gridCol w="320088">
                  <a:extLst>
                    <a:ext uri="{9D8B030D-6E8A-4147-A177-3AD203B41FA5}">
                      <a16:colId xmlns:a16="http://schemas.microsoft.com/office/drawing/2014/main" val="2981415134"/>
                    </a:ext>
                  </a:extLst>
                </a:gridCol>
                <a:gridCol w="320088">
                  <a:extLst>
                    <a:ext uri="{9D8B030D-6E8A-4147-A177-3AD203B41FA5}">
                      <a16:colId xmlns:a16="http://schemas.microsoft.com/office/drawing/2014/main" val="1362768249"/>
                    </a:ext>
                  </a:extLst>
                </a:gridCol>
                <a:gridCol w="320088">
                  <a:extLst>
                    <a:ext uri="{9D8B030D-6E8A-4147-A177-3AD203B41FA5}">
                      <a16:colId xmlns:a16="http://schemas.microsoft.com/office/drawing/2014/main" val="2307102927"/>
                    </a:ext>
                  </a:extLst>
                </a:gridCol>
                <a:gridCol w="320088">
                  <a:extLst>
                    <a:ext uri="{9D8B030D-6E8A-4147-A177-3AD203B41FA5}">
                      <a16:colId xmlns:a16="http://schemas.microsoft.com/office/drawing/2014/main" val="1081442514"/>
                    </a:ext>
                  </a:extLst>
                </a:gridCol>
                <a:gridCol w="320088">
                  <a:extLst>
                    <a:ext uri="{9D8B030D-6E8A-4147-A177-3AD203B41FA5}">
                      <a16:colId xmlns:a16="http://schemas.microsoft.com/office/drawing/2014/main" val="2083483609"/>
                    </a:ext>
                  </a:extLst>
                </a:gridCol>
                <a:gridCol w="320089">
                  <a:extLst>
                    <a:ext uri="{9D8B030D-6E8A-4147-A177-3AD203B41FA5}">
                      <a16:colId xmlns:a16="http://schemas.microsoft.com/office/drawing/2014/main" val="3338083079"/>
                    </a:ext>
                  </a:extLst>
                </a:gridCol>
                <a:gridCol w="320088">
                  <a:extLst>
                    <a:ext uri="{9D8B030D-6E8A-4147-A177-3AD203B41FA5}">
                      <a16:colId xmlns:a16="http://schemas.microsoft.com/office/drawing/2014/main" val="3599464736"/>
                    </a:ext>
                  </a:extLst>
                </a:gridCol>
                <a:gridCol w="320088">
                  <a:extLst>
                    <a:ext uri="{9D8B030D-6E8A-4147-A177-3AD203B41FA5}">
                      <a16:colId xmlns:a16="http://schemas.microsoft.com/office/drawing/2014/main" val="1374587210"/>
                    </a:ext>
                  </a:extLst>
                </a:gridCol>
                <a:gridCol w="320088">
                  <a:extLst>
                    <a:ext uri="{9D8B030D-6E8A-4147-A177-3AD203B41FA5}">
                      <a16:colId xmlns:a16="http://schemas.microsoft.com/office/drawing/2014/main" val="3185908917"/>
                    </a:ext>
                  </a:extLst>
                </a:gridCol>
                <a:gridCol w="230064">
                  <a:extLst>
                    <a:ext uri="{9D8B030D-6E8A-4147-A177-3AD203B41FA5}">
                      <a16:colId xmlns:a16="http://schemas.microsoft.com/office/drawing/2014/main" val="2788029981"/>
                    </a:ext>
                  </a:extLst>
                </a:gridCol>
                <a:gridCol w="960266">
                  <a:extLst>
                    <a:ext uri="{9D8B030D-6E8A-4147-A177-3AD203B41FA5}">
                      <a16:colId xmlns:a16="http://schemas.microsoft.com/office/drawing/2014/main" val="2595102040"/>
                    </a:ext>
                  </a:extLst>
                </a:gridCol>
                <a:gridCol w="1236454">
                  <a:extLst>
                    <a:ext uri="{9D8B030D-6E8A-4147-A177-3AD203B41FA5}">
                      <a16:colId xmlns:a16="http://schemas.microsoft.com/office/drawing/2014/main" val="1308777230"/>
                    </a:ext>
                  </a:extLst>
                </a:gridCol>
              </a:tblGrid>
              <a:tr h="289074">
                <a:tc>
                  <a:txBody>
                    <a:bodyPr/>
                    <a:lstStyle/>
                    <a:p>
                      <a:pPr algn="l" rtl="0" fontAlgn="b"/>
                      <a:r>
                        <a:rPr lang="fr-FR" sz="1300" b="0" i="0" u="none" strike="noStrike">
                          <a:solidFill>
                            <a:srgbClr val="000000"/>
                          </a:solidFill>
                          <a:effectLst/>
                          <a:latin typeface="Arial" panose="020B0604020202020204" pitchFamily="34" charset="0"/>
                        </a:rPr>
                        <a:t> </a:t>
                      </a:r>
                    </a:p>
                  </a:txBody>
                  <a:tcPr marL="6284" marR="6284" marT="62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800" b="0" i="0" u="none" strike="noStrike" dirty="0">
                          <a:solidFill>
                            <a:srgbClr val="31869B"/>
                          </a:solidFill>
                          <a:effectLst/>
                          <a:latin typeface="Calibri" panose="020F0502020204030204" pitchFamily="34" charset="0"/>
                        </a:rPr>
                        <a:t> </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800" b="0" i="0" u="none" strike="noStrike" dirty="0">
                          <a:solidFill>
                            <a:srgbClr val="FFFFFF"/>
                          </a:solidFill>
                          <a:effectLst/>
                          <a:latin typeface="Calibri" panose="020F0502020204030204" pitchFamily="34" charset="0"/>
                        </a:rPr>
                        <a:t>GO5.1</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 B</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GO4 - embarqué</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GO5.3</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GO3</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GO2.2</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GO2.3</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GO2.4</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GO2.5</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GO2.6</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GO2.7</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GO2.8</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GO2.9</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GO2.A</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a:solidFill>
                            <a:srgbClr val="FFFFFF"/>
                          </a:solidFill>
                          <a:effectLst/>
                          <a:latin typeface="Calibri" panose="020F0502020204030204" pitchFamily="34" charset="0"/>
                        </a:rPr>
                        <a:t>G07</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dirty="0">
                          <a:solidFill>
                            <a:srgbClr val="FFFFFF"/>
                          </a:solidFill>
                          <a:effectLst/>
                          <a:latin typeface="Calibri" panose="020F0502020204030204" pitchFamily="34" charset="0"/>
                        </a:rPr>
                        <a:t>Equipements Industriels</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366092"/>
                    </a:solidFill>
                  </a:tcPr>
                </a:tc>
                <a:tc>
                  <a:txBody>
                    <a:bodyPr/>
                    <a:lstStyle/>
                    <a:p>
                      <a:pPr algn="ctr" rtl="0" fontAlgn="ctr"/>
                      <a:r>
                        <a:rPr lang="fr-FR" sz="800" b="0" i="0" u="none" strike="noStrike" dirty="0">
                          <a:solidFill>
                            <a:srgbClr val="FFFFFF"/>
                          </a:solidFill>
                          <a:effectLst/>
                          <a:latin typeface="Calibri" panose="020F0502020204030204" pitchFamily="34" charset="0"/>
                        </a:rPr>
                        <a:t>Moyens SMR</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366092"/>
                    </a:solidFill>
                  </a:tcPr>
                </a:tc>
                <a:extLst>
                  <a:ext uri="{0D108BD9-81ED-4DB2-BD59-A6C34878D82A}">
                    <a16:rowId xmlns:a16="http://schemas.microsoft.com/office/drawing/2014/main" val="3846340842"/>
                  </a:ext>
                </a:extLst>
              </a:tr>
              <a:tr h="578149">
                <a:tc rowSpan="5">
                  <a:txBody>
                    <a:bodyPr/>
                    <a:lstStyle/>
                    <a:p>
                      <a:pPr algn="ctr" rtl="0" fontAlgn="ctr"/>
                      <a:r>
                        <a:rPr lang="fr-FR" sz="800" b="0" i="0" u="none" strike="noStrike" dirty="0">
                          <a:solidFill>
                            <a:srgbClr val="000000"/>
                          </a:solidFill>
                          <a:effectLst/>
                          <a:latin typeface="Calibri" panose="020F0502020204030204" pitchFamily="34" charset="0"/>
                        </a:rPr>
                        <a:t>Norme FD X60-000</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800" b="0" i="0" u="none" strike="noStrike">
                          <a:solidFill>
                            <a:srgbClr val="31869B"/>
                          </a:solidFill>
                          <a:effectLst/>
                          <a:latin typeface="Calibri" panose="020F0502020204030204" pitchFamily="34" charset="0"/>
                        </a:rPr>
                        <a:t>Niveau 1</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800" b="0" i="0" u="none" strike="noStrike">
                          <a:solidFill>
                            <a:srgbClr val="31869B"/>
                          </a:solidFill>
                          <a:effectLst/>
                          <a:latin typeface="Calibri" panose="020F0502020204030204" pitchFamily="34" charset="0"/>
                        </a:rPr>
                        <a:t>Moyens SLI fournis dans la cadre du marché SGP</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6">
                  <a:txBody>
                    <a:bodyPr/>
                    <a:lstStyle/>
                    <a:p>
                      <a:pPr algn="ctr" rtl="0" fontAlgn="ctr"/>
                      <a:r>
                        <a:rPr lang="fr-FR" sz="800" b="0" i="0" u="none" strike="noStrike" dirty="0">
                          <a:solidFill>
                            <a:srgbClr val="31869B"/>
                          </a:solidFill>
                          <a:effectLst/>
                          <a:latin typeface="Calibri" panose="020F0502020204030204" pitchFamily="34" charset="0"/>
                        </a:rPr>
                        <a:t>Moyens SLI fournis dans le cadre des marchés SGP</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900" b="0" i="0" u="none" strike="noStrike" kern="1200" dirty="0">
                        <a:solidFill>
                          <a:srgbClr val="000000"/>
                        </a:solidFill>
                        <a:effectLst/>
                        <a:latin typeface="Calibri" panose="020F0502020204030204" pitchFamily="34" charset="0"/>
                        <a:ea typeface="+mn-ea"/>
                        <a:cs typeface="+mn-cs"/>
                      </a:endParaRP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0747358"/>
                  </a:ext>
                </a:extLst>
              </a:tr>
              <a:tr h="289074">
                <a:tc vMerge="1">
                  <a:txBody>
                    <a:bodyPr/>
                    <a:lstStyle/>
                    <a:p>
                      <a:endParaRPr lang="fr-FR"/>
                    </a:p>
                  </a:txBody>
                  <a:tcPr/>
                </a:tc>
                <a:tc>
                  <a:txBody>
                    <a:bodyPr/>
                    <a:lstStyle/>
                    <a:p>
                      <a:pPr algn="ctr" rtl="0" fontAlgn="ctr"/>
                      <a:r>
                        <a:rPr lang="fr-FR" sz="800" b="0" i="0" u="none" strike="noStrike">
                          <a:solidFill>
                            <a:srgbClr val="31869B"/>
                          </a:solidFill>
                          <a:effectLst/>
                          <a:latin typeface="Calibri" panose="020F0502020204030204" pitchFamily="34" charset="0"/>
                        </a:rPr>
                        <a:t>Niveau 2</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800" b="0" i="0" u="none" strike="noStrike">
                          <a:solidFill>
                            <a:srgbClr val="31869B"/>
                          </a:solidFill>
                          <a:effectLst/>
                          <a:latin typeface="Calibri" panose="020F0502020204030204" pitchFamily="34" charset="0"/>
                        </a:rPr>
                        <a:t>Moyens SLI fournis dans la cadre du marché SGP</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gridSpan="16">
                  <a:txBody>
                    <a:bodyPr/>
                    <a:lstStyle/>
                    <a:p>
                      <a:pPr algn="ctr" rtl="0" fontAlgn="ctr"/>
                      <a:r>
                        <a:rPr lang="fr-FR" sz="800" b="0" i="0" u="none" strike="noStrike" dirty="0">
                          <a:solidFill>
                            <a:srgbClr val="31869B"/>
                          </a:solidFill>
                          <a:effectLst/>
                          <a:latin typeface="Calibri" panose="020F0502020204030204" pitchFamily="34" charset="0"/>
                        </a:rPr>
                        <a:t>Moyens SLI fournis dans le cadre des marchés SGP</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82000038"/>
                  </a:ext>
                </a:extLst>
              </a:tr>
              <a:tr h="421043">
                <a:tc vMerge="1">
                  <a:txBody>
                    <a:bodyPr/>
                    <a:lstStyle/>
                    <a:p>
                      <a:endParaRPr lang="fr-FR"/>
                    </a:p>
                  </a:txBody>
                  <a:tcPr/>
                </a:tc>
                <a:tc>
                  <a:txBody>
                    <a:bodyPr/>
                    <a:lstStyle/>
                    <a:p>
                      <a:pPr algn="ctr" rtl="0" fontAlgn="ctr"/>
                      <a:r>
                        <a:rPr lang="fr-FR" sz="800" b="0" i="0" u="none" strike="noStrike">
                          <a:solidFill>
                            <a:srgbClr val="31869B"/>
                          </a:solidFill>
                          <a:effectLst/>
                          <a:latin typeface="Calibri" panose="020F0502020204030204" pitchFamily="34" charset="0"/>
                        </a:rPr>
                        <a:t>Niveau 3 (*)</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800" b="0" i="0" u="none" strike="noStrike">
                          <a:solidFill>
                            <a:srgbClr val="31869B"/>
                          </a:solidFill>
                          <a:effectLst/>
                          <a:latin typeface="Calibri" panose="020F0502020204030204" pitchFamily="34" charset="0"/>
                        </a:rPr>
                        <a:t>Moyens SLI fournis dans la cadre du marché SGP</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5">
                  <a:txBody>
                    <a:bodyPr/>
                    <a:lstStyle/>
                    <a:p>
                      <a:pPr algn="ctr" rtl="0" fontAlgn="ctr"/>
                      <a:r>
                        <a:rPr lang="fr-FR" sz="800" b="0" i="0" u="none" strike="noStrike" dirty="0">
                          <a:solidFill>
                            <a:srgbClr val="31869B"/>
                          </a:solidFill>
                          <a:effectLst/>
                          <a:latin typeface="Calibri" panose="020F0502020204030204" pitchFamily="34" charset="0"/>
                        </a:rPr>
                        <a:t>Moyens SLI fournis dans le cadre des marchés SGP</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b="0" i="0" u="none" strike="noStrike" kern="1200" dirty="0">
                          <a:solidFill>
                            <a:srgbClr val="000000"/>
                          </a:solidFill>
                          <a:effectLst/>
                          <a:latin typeface="Calibri" panose="020F0502020204030204" pitchFamily="34" charset="0"/>
                          <a:ea typeface="+mn-ea"/>
                          <a:cs typeface="+mn-cs"/>
                        </a:rPr>
                        <a:t>Moyens SLI fournis dans le cadre des marchés SGP</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900" b="0" i="0" u="none" strike="noStrike" kern="1200" dirty="0">
                          <a:solidFill>
                            <a:schemeClr val="tx1"/>
                          </a:solidFill>
                          <a:effectLst/>
                          <a:latin typeface="Calibri" panose="020F0502020204030204" pitchFamily="34" charset="0"/>
                          <a:ea typeface="+mn-ea"/>
                          <a:cs typeface="+mn-cs"/>
                        </a:rPr>
                        <a:t>Pont roulant, outillage spécifique mais pas de pièce de rechange ni de formation.</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8109051"/>
                  </a:ext>
                </a:extLst>
              </a:tr>
              <a:tr h="722686">
                <a:tc vMerge="1">
                  <a:txBody>
                    <a:bodyPr/>
                    <a:lstStyle/>
                    <a:p>
                      <a:endParaRPr lang="fr-FR"/>
                    </a:p>
                  </a:txBody>
                  <a:tcPr/>
                </a:tc>
                <a:tc>
                  <a:txBody>
                    <a:bodyPr/>
                    <a:lstStyle/>
                    <a:p>
                      <a:pPr algn="ctr" rtl="0" fontAlgn="ctr"/>
                      <a:r>
                        <a:rPr lang="fr-FR" sz="800" b="0" i="0" u="none" strike="noStrike">
                          <a:solidFill>
                            <a:srgbClr val="000000"/>
                          </a:solidFill>
                          <a:effectLst/>
                          <a:latin typeface="Calibri" panose="020F0502020204030204" pitchFamily="34" charset="0"/>
                        </a:rPr>
                        <a:t>Niveau 4 (*)</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fr-FR" sz="800" b="0" i="0" u="none" strike="noStrike">
                          <a:solidFill>
                            <a:srgbClr val="000000"/>
                          </a:solidFill>
                          <a:effectLst/>
                          <a:latin typeface="Calibri" panose="020F0502020204030204" pitchFamily="34" charset="0"/>
                        </a:rPr>
                        <a:t>Moyens non fournis dans le cadre du marché SGP (**)</a:t>
                      </a:r>
                      <a:br>
                        <a:rPr lang="fr-FR" sz="800" b="0" i="0" u="none" strike="noStrike">
                          <a:solidFill>
                            <a:srgbClr val="000000"/>
                          </a:solidFill>
                          <a:effectLst/>
                          <a:latin typeface="Calibri" panose="020F0502020204030204" pitchFamily="34" charset="0"/>
                        </a:rPr>
                      </a:br>
                      <a:r>
                        <a:rPr lang="fr-FR" sz="800" b="0" i="0" u="none" strike="noStrike">
                          <a:solidFill>
                            <a:srgbClr val="000000"/>
                          </a:solidFill>
                          <a:effectLst/>
                          <a:latin typeface="Calibri" panose="020F0502020204030204" pitchFamily="34" charset="0"/>
                        </a:rPr>
                        <a:t>Niveau de maintenance réalisé par le constructeur ou équivalent</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gridSpan="16">
                  <a:txBody>
                    <a:bodyPr/>
                    <a:lstStyle/>
                    <a:p>
                      <a:pPr algn="ctr" rtl="0" fontAlgn="ctr"/>
                      <a:r>
                        <a:rPr lang="fr-FR" sz="800" b="0" i="0" u="none" strike="noStrike" dirty="0">
                          <a:solidFill>
                            <a:srgbClr val="000000"/>
                          </a:solidFill>
                          <a:effectLst/>
                          <a:latin typeface="Calibri" panose="020F0502020204030204" pitchFamily="34" charset="0"/>
                        </a:rPr>
                        <a:t>Moyens non fournis dans le cadre du marché SGP</a:t>
                      </a:r>
                      <a:br>
                        <a:rPr lang="fr-FR" sz="800" b="0" i="0" u="none" strike="noStrike" dirty="0">
                          <a:solidFill>
                            <a:srgbClr val="000000"/>
                          </a:solidFill>
                          <a:effectLst/>
                          <a:latin typeface="Calibri" panose="020F0502020204030204" pitchFamily="34" charset="0"/>
                        </a:rPr>
                      </a:br>
                      <a:r>
                        <a:rPr lang="fr-FR" sz="800" b="0" i="0" u="none" strike="noStrike" dirty="0">
                          <a:solidFill>
                            <a:srgbClr val="000000"/>
                          </a:solidFill>
                          <a:effectLst/>
                          <a:latin typeface="Calibri" panose="020F0502020204030204" pitchFamily="34" charset="0"/>
                        </a:rPr>
                        <a:t>Niveau de maintenance réalisé par le constructeur ou équivalent</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426698528"/>
                  </a:ext>
                </a:extLst>
              </a:tr>
              <a:tr h="150821">
                <a:tc vMerge="1">
                  <a:txBody>
                    <a:bodyPr/>
                    <a:lstStyle/>
                    <a:p>
                      <a:endParaRPr lang="fr-FR"/>
                    </a:p>
                  </a:txBody>
                  <a:tcPr/>
                </a:tc>
                <a:tc>
                  <a:txBody>
                    <a:bodyPr/>
                    <a:lstStyle/>
                    <a:p>
                      <a:pPr algn="ctr" rtl="0" fontAlgn="ctr"/>
                      <a:r>
                        <a:rPr lang="fr-FR" sz="800" b="0" i="0" u="none" strike="noStrike">
                          <a:solidFill>
                            <a:srgbClr val="000000"/>
                          </a:solidFill>
                          <a:effectLst/>
                          <a:latin typeface="Calibri" panose="020F0502020204030204" pitchFamily="34" charset="0"/>
                        </a:rPr>
                        <a:t>Niveau 5</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7">
                  <a:txBody>
                    <a:bodyPr/>
                    <a:lstStyle/>
                    <a:p>
                      <a:pPr algn="ctr" rtl="0" fontAlgn="ctr"/>
                      <a:r>
                        <a:rPr lang="fr-FR" sz="800" b="0" i="0" u="none" strike="noStrike" dirty="0">
                          <a:solidFill>
                            <a:srgbClr val="000000"/>
                          </a:solidFill>
                          <a:effectLst/>
                          <a:latin typeface="Calibri" panose="020F0502020204030204" pitchFamily="34" charset="0"/>
                        </a:rPr>
                        <a:t>Conformément a la norme niveau de maintenance réalisé par le constructeur</a:t>
                      </a:r>
                    </a:p>
                  </a:txBody>
                  <a:tcPr marL="6284" marR="6284" marT="62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33704680"/>
                  </a:ext>
                </a:extLst>
              </a:tr>
            </a:tbl>
          </a:graphicData>
        </a:graphic>
      </p:graphicFrame>
      <p:sp>
        <p:nvSpPr>
          <p:cNvPr id="13" name="Rectangle 12">
            <a:extLst>
              <a:ext uri="{FF2B5EF4-FFF2-40B4-BE49-F238E27FC236}">
                <a16:creationId xmlns:a16="http://schemas.microsoft.com/office/drawing/2014/main" id="{C8CEBAB1-E76F-483C-9FBD-F2D76514BA07}"/>
              </a:ext>
            </a:extLst>
          </p:cNvPr>
          <p:cNvSpPr/>
          <p:nvPr/>
        </p:nvSpPr>
        <p:spPr>
          <a:xfrm>
            <a:off x="1291038" y="5774445"/>
            <a:ext cx="9596701" cy="261610"/>
          </a:xfrm>
          <a:prstGeom prst="rect">
            <a:avLst/>
          </a:prstGeom>
        </p:spPr>
        <p:txBody>
          <a:bodyPr wrap="square">
            <a:spAutoFit/>
          </a:bodyPr>
          <a:lstStyle/>
          <a:p>
            <a:pPr fontAlgn="ctr"/>
            <a:r>
              <a:rPr lang="fr-FR" sz="1100" dirty="0">
                <a:latin typeface="Calibri"/>
              </a:rPr>
              <a:t>Equipements Industriels – périmètre : Colonne de levage encastrées, Tour en fosse, Véhicule tireur pousseur. </a:t>
            </a:r>
          </a:p>
        </p:txBody>
      </p:sp>
      <p:sp>
        <p:nvSpPr>
          <p:cNvPr id="14" name="Rectangle 13">
            <a:extLst>
              <a:ext uri="{FF2B5EF4-FFF2-40B4-BE49-F238E27FC236}">
                <a16:creationId xmlns:a16="http://schemas.microsoft.com/office/drawing/2014/main" id="{1D362C42-39EB-4D9B-B055-99A0BA73EDF1}"/>
              </a:ext>
            </a:extLst>
          </p:cNvPr>
          <p:cNvSpPr/>
          <p:nvPr/>
        </p:nvSpPr>
        <p:spPr>
          <a:xfrm>
            <a:off x="1292606" y="6011688"/>
            <a:ext cx="9596701" cy="261610"/>
          </a:xfrm>
          <a:prstGeom prst="rect">
            <a:avLst/>
          </a:prstGeom>
        </p:spPr>
        <p:txBody>
          <a:bodyPr wrap="square">
            <a:spAutoFit/>
          </a:bodyPr>
          <a:lstStyle/>
          <a:p>
            <a:pPr fontAlgn="ctr"/>
            <a:r>
              <a:rPr lang="fr-FR" sz="1100" dirty="0">
                <a:latin typeface="Calibri"/>
              </a:rPr>
              <a:t>Moyens SMR – périmètre : Machine à laver, pont roulant et moyens de manutention. </a:t>
            </a:r>
          </a:p>
        </p:txBody>
      </p:sp>
    </p:spTree>
    <p:extLst>
      <p:ext uri="{BB962C8B-B14F-4D97-AF65-F5344CB8AC3E}">
        <p14:creationId xmlns:p14="http://schemas.microsoft.com/office/powerpoint/2010/main" val="625355543"/>
      </p:ext>
    </p:extLst>
  </p:cSld>
  <p:clrMapOvr>
    <a:masterClrMapping/>
  </p:clrMapOvr>
</p:sld>
</file>

<file path=ppt/theme/theme1.xml><?xml version="1.0" encoding="utf-8"?>
<a:theme xmlns:a="http://schemas.openxmlformats.org/drawingml/2006/main" name="SGP">
  <a:themeElements>
    <a:clrScheme name="SGP - Grand Interne">
      <a:dk1>
        <a:srgbClr val="000000"/>
      </a:dk1>
      <a:lt1>
        <a:sysClr val="window" lastClr="FFFFFF"/>
      </a:lt1>
      <a:dk2>
        <a:srgbClr val="134EA2"/>
      </a:dk2>
      <a:lt2>
        <a:srgbClr val="FFFFFF"/>
      </a:lt2>
      <a:accent1>
        <a:srgbClr val="134EA2"/>
      </a:accent1>
      <a:accent2>
        <a:srgbClr val="002060"/>
      </a:accent2>
      <a:accent3>
        <a:srgbClr val="3A3838"/>
      </a:accent3>
      <a:accent4>
        <a:srgbClr val="8496B0"/>
      </a:accent4>
      <a:accent5>
        <a:srgbClr val="4472C4"/>
      </a:accent5>
      <a:accent6>
        <a:srgbClr val="D8D8D8"/>
      </a:accent6>
      <a:hlink>
        <a:srgbClr val="002060"/>
      </a:hlink>
      <a:folHlink>
        <a:srgbClr val="0070C0"/>
      </a:folHlink>
    </a:clrScheme>
    <a:fontScheme name="SGP - Grand Interne">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400" dirty="0">
            <a:solidFill>
              <a:schemeClr val="tx1"/>
            </a:solidFill>
            <a:latin typeface="Microsoft Sans Serif" panose="020B0604020202020204" pitchFamily="34" charset="0"/>
            <a:cs typeface="Microsoft Sans Serif" panose="020B0604020202020204" pitchFamily="34" charset="0"/>
          </a:defRPr>
        </a:defPPr>
      </a:lstStyle>
    </a:txDef>
  </a:objectDefaults>
  <a:extraClrSchemeLst/>
  <a:extLst>
    <a:ext uri="{05A4C25C-085E-4340-85A3-A5531E510DB2}">
      <thm15:themeFamily xmlns:thm15="http://schemas.microsoft.com/office/thememl/2012/main" name="SGP" id="{2E0B91BE-8598-43AD-B0A0-0EC98CA4E4AC}" vid="{D3736F30-89CC-42B2-873E-E606716E34A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5BCF8240A3084C9794AAF062AFA217" ma:contentTypeVersion="10" ma:contentTypeDescription="Crée un document." ma:contentTypeScope="" ma:versionID="70473bb3cf7e3ebd21e18c9a323ee9bd">
  <xsd:schema xmlns:xsd="http://www.w3.org/2001/XMLSchema" xmlns:xs="http://www.w3.org/2001/XMLSchema" xmlns:p="http://schemas.microsoft.com/office/2006/metadata/properties" xmlns:ns2="947299ca-6449-452e-ab68-0f888173740d" xmlns:ns3="e9b9c1f7-dd2c-4f36-949d-4332ad0362f5" xmlns:ns4="a580e0f5-ee78-4484-8b8e-c19ec5fd96db" targetNamespace="http://schemas.microsoft.com/office/2006/metadata/properties" ma:root="true" ma:fieldsID="aecaa41c6bdf4ec56c267663a4b8c8aa" ns2:_="" ns3:_="" ns4:_="">
    <xsd:import namespace="947299ca-6449-452e-ab68-0f888173740d"/>
    <xsd:import namespace="e9b9c1f7-dd2c-4f36-949d-4332ad0362f5"/>
    <xsd:import namespace="a580e0f5-ee78-4484-8b8e-c19ec5fd96db"/>
    <xsd:element name="properties">
      <xsd:complexType>
        <xsd:sequence>
          <xsd:element name="documentManagement">
            <xsd:complexType>
              <xsd:all>
                <xsd:element ref="ns2:_dlc_DocId" minOccurs="0"/>
                <xsd:element ref="ns2:_dlc_DocIdUrl" minOccurs="0"/>
                <xsd:element ref="ns2:_dlc_DocIdPersistId" minOccurs="0"/>
                <xsd:element ref="ns2:TaxKeywordTaxHTField" minOccurs="0"/>
                <xsd:element ref="ns3:TaxCatchAll" minOccurs="0"/>
                <xsd:element ref="ns4:Etat"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7299ca-6449-452e-ab68-0f888173740d" elementFormDefault="qualified">
    <xsd:import namespace="http://schemas.microsoft.com/office/2006/documentManagement/types"/>
    <xsd:import namespace="http://schemas.microsoft.com/office/infopath/2007/PartnerControls"/>
    <xsd:element name="_dlc_DocId" ma:index="4" nillable="true" ma:displayName="Valeur d’ID de document" ma:description="Valeur de l’ID de document affecté à cet élément." ma:internalName="_dlc_DocId" ma:readOnly="true">
      <xsd:simpleType>
        <xsd:restriction base="dms:Text"/>
      </xsd:simpleType>
    </xsd:element>
    <xsd:element name="_dlc_DocIdUrl" ma:index="5"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Conserver l’ID" ma:description="Conserver l’ID lors de l’ajout." ma:hidden="true" ma:internalName="_dlc_DocIdPersistId" ma:readOnly="true">
      <xsd:simpleType>
        <xsd:restriction base="dms:Boolean"/>
      </xsd:simpleType>
    </xsd:element>
    <xsd:element name="TaxKeywordTaxHTField" ma:index="8" nillable="true" ma:taxonomy="true" ma:internalName="TaxKeywordTaxHTField" ma:taxonomyFieldName="TaxKeyword" ma:displayName="Mots clés d’entreprise" ma:fieldId="{23f27201-bee3-471e-b2e7-b64fd8b7ca38}" ma:taxonomyMulti="true" ma:sspId="6d8d1ace-196a-4a35-b884-9b553c7804be" ma:termSetId="00000000-0000-0000-0000-000000000000" ma:anchorId="00000000-0000-0000-0000-000000000000" ma:open="true" ma:isKeyword="true">
      <xsd:complexType>
        <xsd:sequence>
          <xsd:element ref="pc:Terms" minOccurs="0" maxOccurs="1"/>
        </xsd:sequence>
      </xsd:complexType>
    </xsd:element>
    <xsd:element name="SharedWithUsers" ma:index="15"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9b9c1f7-dd2c-4f36-949d-4332ad0362f5" elementFormDefault="qualified">
    <xsd:import namespace="http://schemas.microsoft.com/office/2006/documentManagement/types"/>
    <xsd:import namespace="http://schemas.microsoft.com/office/infopath/2007/PartnerControls"/>
    <xsd:element name="TaxCatchAll" ma:index="9" nillable="true" ma:displayName="Colonne Attraper tout de Taxonomie" ma:hidden="true" ma:list="{8fe6f94d-7c21-4d14-bac3-5f4de8c6a484}" ma:internalName="TaxCatchAll" ma:showField="CatchAllData" ma:web="a580e0f5-ee78-4484-8b8e-c19ec5fd96d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80e0f5-ee78-4484-8b8e-c19ec5fd96db" elementFormDefault="qualified">
    <xsd:import namespace="http://schemas.microsoft.com/office/2006/documentManagement/types"/>
    <xsd:import namespace="http://schemas.microsoft.com/office/infopath/2007/PartnerControls"/>
    <xsd:element name="Etat" ma:index="10" nillable="true" ma:displayName="Etat" ma:format="Dropdown" ma:internalName="Etat" ma:readOnly="false">
      <xsd:simpleType>
        <xsd:restriction base="dms:Choice">
          <xsd:enumeration value="En cours"/>
          <xsd:enumeration value="Final"/>
          <xsd:enumeration value="Signé"/>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Type de contenu"/>
        <xsd:element ref="dc:title" minOccurs="0" maxOccurs="1" ma:index="3"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e9b9c1f7-dd2c-4f36-949d-4332ad0362f5"/>
    <TaxKeywordTaxHTField xmlns="947299ca-6449-452e-ab68-0f888173740d">
      <Terms xmlns="http://schemas.microsoft.com/office/infopath/2007/PartnerControls"/>
    </TaxKeywordTaxHTField>
    <Etat xmlns="a580e0f5-ee78-4484-8b8e-c19ec5fd96db" xsi:nil="true"/>
    <_dlc_DocId xmlns="947299ca-6449-452e-ab68-0f888173740d">1133-1217988813-24</_dlc_DocId>
    <_dlc_DocIdUrl xmlns="947299ca-6449-452e-ab68-0f888173740d">
      <Url>https://ged.iledefrance-mobilites.fr/projet/1133/_layouts/15/DocIdRedir.aspx?ID=1133-1217988813-24</Url>
      <Description>1133-1217988813-24</Description>
    </_dlc_DocIdUrl>
  </documentManagement>
</p:properties>
</file>

<file path=customXml/itemProps1.xml><?xml version="1.0" encoding="utf-8"?>
<ds:datastoreItem xmlns:ds="http://schemas.openxmlformats.org/officeDocument/2006/customXml" ds:itemID="{7D1699F5-863D-48BA-8493-13EC8EF83B12}"/>
</file>

<file path=customXml/itemProps2.xml><?xml version="1.0" encoding="utf-8"?>
<ds:datastoreItem xmlns:ds="http://schemas.openxmlformats.org/officeDocument/2006/customXml" ds:itemID="{0FB1211D-0270-4F00-BE83-870D91F84104}"/>
</file>

<file path=customXml/itemProps3.xml><?xml version="1.0" encoding="utf-8"?>
<ds:datastoreItem xmlns:ds="http://schemas.openxmlformats.org/officeDocument/2006/customXml" ds:itemID="{5C2AB009-FBD6-428C-944F-2D4CF68C53C9}"/>
</file>

<file path=customXml/itemProps4.xml><?xml version="1.0" encoding="utf-8"?>
<ds:datastoreItem xmlns:ds="http://schemas.openxmlformats.org/officeDocument/2006/customXml" ds:itemID="{AD5117AB-C365-4C2B-B23A-09781E2E503A}"/>
</file>

<file path=docProps/app.xml><?xml version="1.0" encoding="utf-8"?>
<Properties xmlns="http://schemas.openxmlformats.org/officeDocument/2006/extended-properties" xmlns:vt="http://schemas.openxmlformats.org/officeDocument/2006/docPropsVTypes">
  <Template>SGP</Template>
  <TotalTime>18335</TotalTime>
  <Words>397</Words>
  <Application>Microsoft Office PowerPoint</Application>
  <PresentationFormat>Grand écran</PresentationFormat>
  <Paragraphs>50</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Courier New</vt:lpstr>
      <vt:lpstr>Microsoft Sans Serif</vt:lpstr>
      <vt:lpstr>Wingdings</vt:lpstr>
      <vt:lpstr>SGP</vt:lpstr>
      <vt:lpstr>Moyens SLI fournis par la Société du Grand Paris Express par Groupe d’Ouvrage et par Niveau de Maintenance</vt:lpstr>
      <vt:lpstr>Concept de Maintenance et Niveaux de maintenance</vt:lpstr>
    </vt:vector>
  </TitlesOfParts>
  <Company>Interpublic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c:title>
  <dc:creator>Prénom Nom</dc:creator>
  <cp:lastModifiedBy>GENTE Bastian</cp:lastModifiedBy>
  <cp:revision>194</cp:revision>
  <dcterms:created xsi:type="dcterms:W3CDTF">2016-12-09T09:58:16Z</dcterms:created>
  <dcterms:modified xsi:type="dcterms:W3CDTF">2022-04-07T09:01:56Z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75758ff-33c9-469d-a00e-59202a9418ba_Enabled">
    <vt:lpwstr>true</vt:lpwstr>
  </property>
  <property fmtid="{D5CDD505-2E9C-101B-9397-08002B2CF9AE}" pid="3" name="MSIP_Label_c75758ff-33c9-469d-a00e-59202a9418ba_SetDate">
    <vt:lpwstr>2022-04-07T09:01:56Z</vt:lpwstr>
  </property>
  <property fmtid="{D5CDD505-2E9C-101B-9397-08002B2CF9AE}" pid="4" name="MSIP_Label_c75758ff-33c9-469d-a00e-59202a9418ba_Method">
    <vt:lpwstr>Privileged</vt:lpwstr>
  </property>
  <property fmtid="{D5CDD505-2E9C-101B-9397-08002B2CF9AE}" pid="5" name="MSIP_Label_c75758ff-33c9-469d-a00e-59202a9418ba_Name">
    <vt:lpwstr>Public</vt:lpwstr>
  </property>
  <property fmtid="{D5CDD505-2E9C-101B-9397-08002B2CF9AE}" pid="6" name="MSIP_Label_c75758ff-33c9-469d-a00e-59202a9418ba_SiteId">
    <vt:lpwstr>234851e9-b7a5-4031-94e2-883ee18a0e89</vt:lpwstr>
  </property>
  <property fmtid="{D5CDD505-2E9C-101B-9397-08002B2CF9AE}" pid="7" name="MSIP_Label_c75758ff-33c9-469d-a00e-59202a9418ba_ActionId">
    <vt:lpwstr>6dd6b9f0-56a8-4a94-b5a5-297cff771b40</vt:lpwstr>
  </property>
  <property fmtid="{D5CDD505-2E9C-101B-9397-08002B2CF9AE}" pid="8" name="MSIP_Label_c75758ff-33c9-469d-a00e-59202a9418ba_ContentBits">
    <vt:lpwstr>2</vt:lpwstr>
  </property>
  <property fmtid="{D5CDD505-2E9C-101B-9397-08002B2CF9AE}" pid="9" name="ContentTypeId">
    <vt:lpwstr>0x010100475BCF8240A3084C9794AAF062AFA217</vt:lpwstr>
  </property>
  <property fmtid="{D5CDD505-2E9C-101B-9397-08002B2CF9AE}" pid="10" name="_dlc_DocIdItemGuid">
    <vt:lpwstr>f1346807-e08c-4ec8-80a1-116bf75bf838</vt:lpwstr>
  </property>
</Properties>
</file>